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4"/>
  </p:sldMasterIdLst>
  <p:sldIdLst>
    <p:sldId id="256" r:id="rId5"/>
    <p:sldId id="258" r:id="rId6"/>
    <p:sldId id="270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9C9A7-3D9A-45CE-8178-FD2989D5AC6F}" type="doc">
      <dgm:prSet loTypeId="urn:microsoft.com/office/officeart/2005/8/layout/process4" loCatId="process" qsTypeId="urn:microsoft.com/office/officeart/2005/8/quickstyle/3d2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5B79D8E-6D2E-4A1B-9A2C-68F8F578E967}">
      <dgm:prSet custT="1"/>
      <dgm:spPr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800" dirty="0"/>
            <a:t>Splash Screen</a:t>
          </a:r>
        </a:p>
      </dgm:t>
    </dgm:pt>
    <dgm:pt modelId="{368CFA24-CF5E-40BD-8E1C-E19313B471F7}" type="parTrans" cxnId="{36670FB5-844E-4F79-A398-43D4943A230F}">
      <dgm:prSet/>
      <dgm:spPr/>
      <dgm:t>
        <a:bodyPr/>
        <a:lstStyle/>
        <a:p>
          <a:pPr algn="l"/>
          <a:endParaRPr lang="en-US"/>
        </a:p>
      </dgm:t>
    </dgm:pt>
    <dgm:pt modelId="{FDF98085-FBE2-4E8B-A905-ED48190D29CF}" type="sibTrans" cxnId="{36670FB5-844E-4F79-A398-43D4943A230F}">
      <dgm:prSet/>
      <dgm:spPr/>
      <dgm:t>
        <a:bodyPr/>
        <a:lstStyle/>
        <a:p>
          <a:endParaRPr lang="en-US"/>
        </a:p>
      </dgm:t>
    </dgm:pt>
    <dgm:pt modelId="{0A9A63A7-9239-4D31-A97E-C17A3E75B1B9}">
      <dgm:prSet custT="1"/>
      <dgm:spPr/>
      <dgm:t>
        <a:bodyPr/>
        <a:lstStyle/>
        <a:p>
          <a:r>
            <a:rPr lang="en-US" sz="3200" dirty="0"/>
            <a:t>Login</a:t>
          </a:r>
          <a:r>
            <a:rPr lang="en-US" sz="1800" dirty="0"/>
            <a:t> </a:t>
          </a:r>
        </a:p>
      </dgm:t>
    </dgm:pt>
    <dgm:pt modelId="{A5927A06-24DE-4E9E-AB5C-E535BB6A38F0}" type="parTrans" cxnId="{6173BA2A-3F69-44B8-8A42-5C10256C2932}">
      <dgm:prSet/>
      <dgm:spPr/>
      <dgm:t>
        <a:bodyPr/>
        <a:lstStyle/>
        <a:p>
          <a:pPr algn="l"/>
          <a:endParaRPr lang="en-US"/>
        </a:p>
      </dgm:t>
    </dgm:pt>
    <dgm:pt modelId="{1AB9B709-9AEF-4C9E-96A6-F7099B6740DA}" type="sibTrans" cxnId="{6173BA2A-3F69-44B8-8A42-5C10256C2932}">
      <dgm:prSet/>
      <dgm:spPr/>
      <dgm:t>
        <a:bodyPr/>
        <a:lstStyle/>
        <a:p>
          <a:endParaRPr lang="en-US"/>
        </a:p>
      </dgm:t>
    </dgm:pt>
    <dgm:pt modelId="{7E5B1B4C-DFAF-4F7E-94ED-971620D202EE}">
      <dgm:prSet custT="1"/>
      <dgm:spPr/>
      <dgm:t>
        <a:bodyPr/>
        <a:lstStyle/>
        <a:p>
          <a:r>
            <a:rPr lang="en-US" sz="2800" dirty="0"/>
            <a:t>Sections</a:t>
          </a:r>
          <a:endParaRPr lang="en-US" sz="1400" dirty="0"/>
        </a:p>
      </dgm:t>
    </dgm:pt>
    <dgm:pt modelId="{1CB60500-23EC-455D-86FB-371DDFC44DF1}" type="parTrans" cxnId="{A1885BD2-33A6-4637-B5A9-9C021514D385}">
      <dgm:prSet/>
      <dgm:spPr/>
      <dgm:t>
        <a:bodyPr/>
        <a:lstStyle/>
        <a:p>
          <a:pPr algn="l"/>
          <a:endParaRPr lang="en-US"/>
        </a:p>
      </dgm:t>
    </dgm:pt>
    <dgm:pt modelId="{3D4E01F3-9031-452A-A350-D23AF176855C}" type="sibTrans" cxnId="{A1885BD2-33A6-4637-B5A9-9C021514D385}">
      <dgm:prSet/>
      <dgm:spPr/>
      <dgm:t>
        <a:bodyPr/>
        <a:lstStyle/>
        <a:p>
          <a:endParaRPr lang="en-US"/>
        </a:p>
      </dgm:t>
    </dgm:pt>
    <dgm:pt modelId="{52761D9E-2CC8-4A75-8498-DFD75134F162}">
      <dgm:prSet custT="1"/>
      <dgm:spPr/>
      <dgm:t>
        <a:bodyPr/>
        <a:lstStyle/>
        <a:p>
          <a:r>
            <a:rPr lang="en-US" sz="2800" dirty="0"/>
            <a:t>Sub sections</a:t>
          </a:r>
        </a:p>
      </dgm:t>
    </dgm:pt>
    <dgm:pt modelId="{5DCCAB61-F0FA-4DDD-AD64-70A938B0840F}" type="parTrans" cxnId="{8C67E196-091F-46E5-9BFA-7295260CDD93}">
      <dgm:prSet/>
      <dgm:spPr/>
      <dgm:t>
        <a:bodyPr/>
        <a:lstStyle/>
        <a:p>
          <a:pPr algn="l"/>
          <a:endParaRPr lang="en-US"/>
        </a:p>
      </dgm:t>
    </dgm:pt>
    <dgm:pt modelId="{5C9686F4-D176-4FFE-8A10-186F5857CADE}" type="sibTrans" cxnId="{8C67E196-091F-46E5-9BFA-7295260CDD93}">
      <dgm:prSet/>
      <dgm:spPr/>
      <dgm:t>
        <a:bodyPr/>
        <a:lstStyle/>
        <a:p>
          <a:endParaRPr lang="en-US"/>
        </a:p>
      </dgm:t>
    </dgm:pt>
    <dgm:pt modelId="{39B8FED4-A857-451B-88B3-69FAE237D5D3}">
      <dgm:prSet custT="1"/>
      <dgm:spPr/>
      <dgm:t>
        <a:bodyPr/>
        <a:lstStyle/>
        <a:p>
          <a:r>
            <a:rPr lang="en-US" sz="2800" dirty="0"/>
            <a:t>Items in sub </a:t>
          </a:r>
          <a:r>
            <a:rPr lang="en-US" sz="3200" dirty="0"/>
            <a:t>sections</a:t>
          </a:r>
          <a:endParaRPr lang="en-US" sz="2800" dirty="0"/>
        </a:p>
      </dgm:t>
    </dgm:pt>
    <dgm:pt modelId="{F8FEA303-927B-4EBD-A67E-79DDD751A93D}" type="parTrans" cxnId="{F5F8B3F7-2A1B-498D-86F1-ABDFFE711D4D}">
      <dgm:prSet/>
      <dgm:spPr/>
      <dgm:t>
        <a:bodyPr/>
        <a:lstStyle/>
        <a:p>
          <a:pPr algn="l"/>
          <a:endParaRPr lang="en-US"/>
        </a:p>
      </dgm:t>
    </dgm:pt>
    <dgm:pt modelId="{0CE2A1BD-4A02-443D-A32A-261F2B8FC419}" type="sibTrans" cxnId="{F5F8B3F7-2A1B-498D-86F1-ABDFFE711D4D}">
      <dgm:prSet/>
      <dgm:spPr/>
      <dgm:t>
        <a:bodyPr/>
        <a:lstStyle/>
        <a:p>
          <a:endParaRPr lang="en-US"/>
        </a:p>
      </dgm:t>
    </dgm:pt>
    <dgm:pt modelId="{A7CFF39D-628C-4F3E-B01C-9DF87F7F9DEB}">
      <dgm:prSet custT="1"/>
      <dgm:spPr/>
      <dgm:t>
        <a:bodyPr/>
        <a:lstStyle/>
        <a:p>
          <a:r>
            <a:rPr lang="en-US" sz="3600" dirty="0"/>
            <a:t>Payment </a:t>
          </a:r>
        </a:p>
      </dgm:t>
    </dgm:pt>
    <dgm:pt modelId="{16E1CEFE-40B0-4524-BA0F-510F79C9302D}" type="parTrans" cxnId="{73FB1DC9-1F72-4B02-BB43-F50E23B931A3}">
      <dgm:prSet/>
      <dgm:spPr/>
      <dgm:t>
        <a:bodyPr/>
        <a:lstStyle/>
        <a:p>
          <a:pPr algn="l"/>
          <a:endParaRPr lang="en-US"/>
        </a:p>
      </dgm:t>
    </dgm:pt>
    <dgm:pt modelId="{7581E3BC-0E59-4213-9266-08ECB387CC85}" type="sibTrans" cxnId="{73FB1DC9-1F72-4B02-BB43-F50E23B931A3}">
      <dgm:prSet/>
      <dgm:spPr/>
      <dgm:t>
        <a:bodyPr/>
        <a:lstStyle/>
        <a:p>
          <a:endParaRPr lang="en-US"/>
        </a:p>
      </dgm:t>
    </dgm:pt>
    <dgm:pt modelId="{99527304-1ACA-4AA1-A090-688F15F4330C}">
      <dgm:prSet custT="1"/>
      <dgm:spPr/>
      <dgm:t>
        <a:bodyPr/>
        <a:lstStyle/>
        <a:p>
          <a:r>
            <a:rPr lang="en-US" sz="2400" dirty="0"/>
            <a:t>Sign Up</a:t>
          </a:r>
        </a:p>
      </dgm:t>
    </dgm:pt>
    <dgm:pt modelId="{C352F4FB-67E2-4223-BB74-F39152C52589}" type="parTrans" cxnId="{895AA209-5117-4E0A-9AE1-265D18BBCA97}">
      <dgm:prSet/>
      <dgm:spPr/>
      <dgm:t>
        <a:bodyPr/>
        <a:lstStyle/>
        <a:p>
          <a:endParaRPr lang="en-US"/>
        </a:p>
      </dgm:t>
    </dgm:pt>
    <dgm:pt modelId="{5F4762EC-6830-419B-B024-2105FDE89FD0}" type="sibTrans" cxnId="{895AA209-5117-4E0A-9AE1-265D18BBCA97}">
      <dgm:prSet/>
      <dgm:spPr/>
      <dgm:t>
        <a:bodyPr/>
        <a:lstStyle/>
        <a:p>
          <a:endParaRPr lang="en-US"/>
        </a:p>
      </dgm:t>
    </dgm:pt>
    <dgm:pt modelId="{87E2F20A-4982-4DFA-8E33-A0D762B72870}" type="pres">
      <dgm:prSet presAssocID="{BC79C9A7-3D9A-45CE-8178-FD2989D5AC6F}" presName="Name0" presStyleCnt="0">
        <dgm:presLayoutVars>
          <dgm:dir/>
          <dgm:animLvl val="lvl"/>
          <dgm:resizeHandles val="exact"/>
        </dgm:presLayoutVars>
      </dgm:prSet>
      <dgm:spPr/>
    </dgm:pt>
    <dgm:pt modelId="{C75FA2FE-68B0-4C0E-9929-43C9AA3BFE57}" type="pres">
      <dgm:prSet presAssocID="{A7CFF39D-628C-4F3E-B01C-9DF87F7F9DEB}" presName="boxAndChildren" presStyleCnt="0"/>
      <dgm:spPr/>
    </dgm:pt>
    <dgm:pt modelId="{1FD8D828-7844-42C2-8BBB-22BDAA323605}" type="pres">
      <dgm:prSet presAssocID="{A7CFF39D-628C-4F3E-B01C-9DF87F7F9DEB}" presName="parentTextBox" presStyleLbl="node1" presStyleIdx="0" presStyleCnt="7"/>
      <dgm:spPr/>
    </dgm:pt>
    <dgm:pt modelId="{85E0E080-0EF8-470E-961F-F68194A2BE11}" type="pres">
      <dgm:prSet presAssocID="{0CE2A1BD-4A02-443D-A32A-261F2B8FC419}" presName="sp" presStyleCnt="0"/>
      <dgm:spPr/>
    </dgm:pt>
    <dgm:pt modelId="{0783601B-4F9D-4A3E-882C-DEEF3AFC4D08}" type="pres">
      <dgm:prSet presAssocID="{39B8FED4-A857-451B-88B3-69FAE237D5D3}" presName="arrowAndChildren" presStyleCnt="0"/>
      <dgm:spPr/>
    </dgm:pt>
    <dgm:pt modelId="{EE021C56-8012-4BE6-BB74-622EFF094C48}" type="pres">
      <dgm:prSet presAssocID="{39B8FED4-A857-451B-88B3-69FAE237D5D3}" presName="parentTextArrow" presStyleLbl="node1" presStyleIdx="1" presStyleCnt="7"/>
      <dgm:spPr/>
    </dgm:pt>
    <dgm:pt modelId="{7AF02951-B003-4C8E-9FCC-E29D4ABF4250}" type="pres">
      <dgm:prSet presAssocID="{5C9686F4-D176-4FFE-8A10-186F5857CADE}" presName="sp" presStyleCnt="0"/>
      <dgm:spPr/>
    </dgm:pt>
    <dgm:pt modelId="{FD8C7260-652F-40D8-9C23-8B510042A4F8}" type="pres">
      <dgm:prSet presAssocID="{52761D9E-2CC8-4A75-8498-DFD75134F162}" presName="arrowAndChildren" presStyleCnt="0"/>
      <dgm:spPr/>
    </dgm:pt>
    <dgm:pt modelId="{62409081-CA8D-480D-BCFA-3211F54AFD47}" type="pres">
      <dgm:prSet presAssocID="{52761D9E-2CC8-4A75-8498-DFD75134F162}" presName="parentTextArrow" presStyleLbl="node1" presStyleIdx="2" presStyleCnt="7"/>
      <dgm:spPr/>
    </dgm:pt>
    <dgm:pt modelId="{7380773D-3A6D-4F13-BC3F-918CDD10028B}" type="pres">
      <dgm:prSet presAssocID="{3D4E01F3-9031-452A-A350-D23AF176855C}" presName="sp" presStyleCnt="0"/>
      <dgm:spPr/>
    </dgm:pt>
    <dgm:pt modelId="{0B32297C-61FB-49ED-882C-AD25E6547A46}" type="pres">
      <dgm:prSet presAssocID="{7E5B1B4C-DFAF-4F7E-94ED-971620D202EE}" presName="arrowAndChildren" presStyleCnt="0"/>
      <dgm:spPr/>
    </dgm:pt>
    <dgm:pt modelId="{554F67B2-CCD8-45F6-89EC-4AEABCB33A2C}" type="pres">
      <dgm:prSet presAssocID="{7E5B1B4C-DFAF-4F7E-94ED-971620D202EE}" presName="parentTextArrow" presStyleLbl="node1" presStyleIdx="3" presStyleCnt="7"/>
      <dgm:spPr/>
    </dgm:pt>
    <dgm:pt modelId="{071C8948-2B48-457F-880C-7E960F60BC3E}" type="pres">
      <dgm:prSet presAssocID="{5F4762EC-6830-419B-B024-2105FDE89FD0}" presName="sp" presStyleCnt="0"/>
      <dgm:spPr/>
    </dgm:pt>
    <dgm:pt modelId="{EBF519AE-C7F9-481E-BB13-FD02C63A4F27}" type="pres">
      <dgm:prSet presAssocID="{99527304-1ACA-4AA1-A090-688F15F4330C}" presName="arrowAndChildren" presStyleCnt="0"/>
      <dgm:spPr/>
    </dgm:pt>
    <dgm:pt modelId="{85EE8E6F-3DDE-4D75-869B-DF4058DC2862}" type="pres">
      <dgm:prSet presAssocID="{99527304-1ACA-4AA1-A090-688F15F4330C}" presName="parentTextArrow" presStyleLbl="node1" presStyleIdx="4" presStyleCnt="7"/>
      <dgm:spPr/>
    </dgm:pt>
    <dgm:pt modelId="{646B46B4-544D-4FAC-AFFF-42B3C9C27D08}" type="pres">
      <dgm:prSet presAssocID="{1AB9B709-9AEF-4C9E-96A6-F7099B6740DA}" presName="sp" presStyleCnt="0"/>
      <dgm:spPr/>
    </dgm:pt>
    <dgm:pt modelId="{2E4656A6-315E-47D7-936A-2D9FA8F6B62D}" type="pres">
      <dgm:prSet presAssocID="{0A9A63A7-9239-4D31-A97E-C17A3E75B1B9}" presName="arrowAndChildren" presStyleCnt="0"/>
      <dgm:spPr/>
    </dgm:pt>
    <dgm:pt modelId="{CB6EB054-4380-4AB0-B911-CE0A5D9133E0}" type="pres">
      <dgm:prSet presAssocID="{0A9A63A7-9239-4D31-A97E-C17A3E75B1B9}" presName="parentTextArrow" presStyleLbl="node1" presStyleIdx="5" presStyleCnt="7"/>
      <dgm:spPr/>
    </dgm:pt>
    <dgm:pt modelId="{F7261E92-1A00-4F1E-81CF-21DFD38B9592}" type="pres">
      <dgm:prSet presAssocID="{FDF98085-FBE2-4E8B-A905-ED48190D29CF}" presName="sp" presStyleCnt="0"/>
      <dgm:spPr/>
    </dgm:pt>
    <dgm:pt modelId="{C2975F90-0777-411D-93E8-4CB9819C2B16}" type="pres">
      <dgm:prSet presAssocID="{A5B79D8E-6D2E-4A1B-9A2C-68F8F578E967}" presName="arrowAndChildren" presStyleCnt="0"/>
      <dgm:spPr/>
    </dgm:pt>
    <dgm:pt modelId="{6FE7514C-B371-40AE-88D1-C321C78FA626}" type="pres">
      <dgm:prSet presAssocID="{A5B79D8E-6D2E-4A1B-9A2C-68F8F578E967}" presName="parentTextArrow" presStyleLbl="node1" presStyleIdx="6" presStyleCnt="7"/>
      <dgm:spPr/>
    </dgm:pt>
  </dgm:ptLst>
  <dgm:cxnLst>
    <dgm:cxn modelId="{5530FC05-6C41-4FCE-89DD-B2691A279D79}" type="presOf" srcId="{99527304-1ACA-4AA1-A090-688F15F4330C}" destId="{85EE8E6F-3DDE-4D75-869B-DF4058DC2862}" srcOrd="0" destOrd="0" presId="urn:microsoft.com/office/officeart/2005/8/layout/process4"/>
    <dgm:cxn modelId="{895AA209-5117-4E0A-9AE1-265D18BBCA97}" srcId="{BC79C9A7-3D9A-45CE-8178-FD2989D5AC6F}" destId="{99527304-1ACA-4AA1-A090-688F15F4330C}" srcOrd="2" destOrd="0" parTransId="{C352F4FB-67E2-4223-BB74-F39152C52589}" sibTransId="{5F4762EC-6830-419B-B024-2105FDE89FD0}"/>
    <dgm:cxn modelId="{6173BA2A-3F69-44B8-8A42-5C10256C2932}" srcId="{BC79C9A7-3D9A-45CE-8178-FD2989D5AC6F}" destId="{0A9A63A7-9239-4D31-A97E-C17A3E75B1B9}" srcOrd="1" destOrd="0" parTransId="{A5927A06-24DE-4E9E-AB5C-E535BB6A38F0}" sibTransId="{1AB9B709-9AEF-4C9E-96A6-F7099B6740DA}"/>
    <dgm:cxn modelId="{2159C62E-9AB5-4466-821F-78B5F75ECF89}" type="presOf" srcId="{A7CFF39D-628C-4F3E-B01C-9DF87F7F9DEB}" destId="{1FD8D828-7844-42C2-8BBB-22BDAA323605}" srcOrd="0" destOrd="0" presId="urn:microsoft.com/office/officeart/2005/8/layout/process4"/>
    <dgm:cxn modelId="{FE4A7336-A1D6-441A-9B2B-C9FB6A1ABF92}" type="presOf" srcId="{52761D9E-2CC8-4A75-8498-DFD75134F162}" destId="{62409081-CA8D-480D-BCFA-3211F54AFD47}" srcOrd="0" destOrd="0" presId="urn:microsoft.com/office/officeart/2005/8/layout/process4"/>
    <dgm:cxn modelId="{8C67E196-091F-46E5-9BFA-7295260CDD93}" srcId="{BC79C9A7-3D9A-45CE-8178-FD2989D5AC6F}" destId="{52761D9E-2CC8-4A75-8498-DFD75134F162}" srcOrd="4" destOrd="0" parTransId="{5DCCAB61-F0FA-4DDD-AD64-70A938B0840F}" sibTransId="{5C9686F4-D176-4FFE-8A10-186F5857CADE}"/>
    <dgm:cxn modelId="{D55484B0-E5CA-4CBF-A28C-9AE570377E7D}" type="presOf" srcId="{BC79C9A7-3D9A-45CE-8178-FD2989D5AC6F}" destId="{87E2F20A-4982-4DFA-8E33-A0D762B72870}" srcOrd="0" destOrd="0" presId="urn:microsoft.com/office/officeart/2005/8/layout/process4"/>
    <dgm:cxn modelId="{36670FB5-844E-4F79-A398-43D4943A230F}" srcId="{BC79C9A7-3D9A-45CE-8178-FD2989D5AC6F}" destId="{A5B79D8E-6D2E-4A1B-9A2C-68F8F578E967}" srcOrd="0" destOrd="0" parTransId="{368CFA24-CF5E-40BD-8E1C-E19313B471F7}" sibTransId="{FDF98085-FBE2-4E8B-A905-ED48190D29CF}"/>
    <dgm:cxn modelId="{73FB1DC9-1F72-4B02-BB43-F50E23B931A3}" srcId="{BC79C9A7-3D9A-45CE-8178-FD2989D5AC6F}" destId="{A7CFF39D-628C-4F3E-B01C-9DF87F7F9DEB}" srcOrd="6" destOrd="0" parTransId="{16E1CEFE-40B0-4524-BA0F-510F79C9302D}" sibTransId="{7581E3BC-0E59-4213-9266-08ECB387CC85}"/>
    <dgm:cxn modelId="{A1885BD2-33A6-4637-B5A9-9C021514D385}" srcId="{BC79C9A7-3D9A-45CE-8178-FD2989D5AC6F}" destId="{7E5B1B4C-DFAF-4F7E-94ED-971620D202EE}" srcOrd="3" destOrd="0" parTransId="{1CB60500-23EC-455D-86FB-371DDFC44DF1}" sibTransId="{3D4E01F3-9031-452A-A350-D23AF176855C}"/>
    <dgm:cxn modelId="{0F198AE0-6AB6-4CCB-8BB6-7B63D343A5FD}" type="presOf" srcId="{39B8FED4-A857-451B-88B3-69FAE237D5D3}" destId="{EE021C56-8012-4BE6-BB74-622EFF094C48}" srcOrd="0" destOrd="0" presId="urn:microsoft.com/office/officeart/2005/8/layout/process4"/>
    <dgm:cxn modelId="{463B7CF1-6F86-4E1A-AC4C-D5B8BD3DF07E}" type="presOf" srcId="{0A9A63A7-9239-4D31-A97E-C17A3E75B1B9}" destId="{CB6EB054-4380-4AB0-B911-CE0A5D9133E0}" srcOrd="0" destOrd="0" presId="urn:microsoft.com/office/officeart/2005/8/layout/process4"/>
    <dgm:cxn modelId="{E535C0F5-24FF-46FC-9C35-7505719652D7}" type="presOf" srcId="{A5B79D8E-6D2E-4A1B-9A2C-68F8F578E967}" destId="{6FE7514C-B371-40AE-88D1-C321C78FA626}" srcOrd="0" destOrd="0" presId="urn:microsoft.com/office/officeart/2005/8/layout/process4"/>
    <dgm:cxn modelId="{061BC5F5-9BBE-4D4F-A3D8-768D23E98E09}" type="presOf" srcId="{7E5B1B4C-DFAF-4F7E-94ED-971620D202EE}" destId="{554F67B2-CCD8-45F6-89EC-4AEABCB33A2C}" srcOrd="0" destOrd="0" presId="urn:microsoft.com/office/officeart/2005/8/layout/process4"/>
    <dgm:cxn modelId="{F5F8B3F7-2A1B-498D-86F1-ABDFFE711D4D}" srcId="{BC79C9A7-3D9A-45CE-8178-FD2989D5AC6F}" destId="{39B8FED4-A857-451B-88B3-69FAE237D5D3}" srcOrd="5" destOrd="0" parTransId="{F8FEA303-927B-4EBD-A67E-79DDD751A93D}" sibTransId="{0CE2A1BD-4A02-443D-A32A-261F2B8FC419}"/>
    <dgm:cxn modelId="{C890535D-1183-4A35-A179-C9E4EE7B17BC}" type="presParOf" srcId="{87E2F20A-4982-4DFA-8E33-A0D762B72870}" destId="{C75FA2FE-68B0-4C0E-9929-43C9AA3BFE57}" srcOrd="0" destOrd="0" presId="urn:microsoft.com/office/officeart/2005/8/layout/process4"/>
    <dgm:cxn modelId="{D62C709B-D547-4B71-B10C-1A70F1A8C538}" type="presParOf" srcId="{C75FA2FE-68B0-4C0E-9929-43C9AA3BFE57}" destId="{1FD8D828-7844-42C2-8BBB-22BDAA323605}" srcOrd="0" destOrd="0" presId="urn:microsoft.com/office/officeart/2005/8/layout/process4"/>
    <dgm:cxn modelId="{E6B9374D-9ECF-41E6-B279-6D3372469D16}" type="presParOf" srcId="{87E2F20A-4982-4DFA-8E33-A0D762B72870}" destId="{85E0E080-0EF8-470E-961F-F68194A2BE11}" srcOrd="1" destOrd="0" presId="urn:microsoft.com/office/officeart/2005/8/layout/process4"/>
    <dgm:cxn modelId="{05A123D2-9C00-44F3-ADEA-3863B4CAAA05}" type="presParOf" srcId="{87E2F20A-4982-4DFA-8E33-A0D762B72870}" destId="{0783601B-4F9D-4A3E-882C-DEEF3AFC4D08}" srcOrd="2" destOrd="0" presId="urn:microsoft.com/office/officeart/2005/8/layout/process4"/>
    <dgm:cxn modelId="{07DACD01-6102-4E5E-9312-952111784B5A}" type="presParOf" srcId="{0783601B-4F9D-4A3E-882C-DEEF3AFC4D08}" destId="{EE021C56-8012-4BE6-BB74-622EFF094C48}" srcOrd="0" destOrd="0" presId="urn:microsoft.com/office/officeart/2005/8/layout/process4"/>
    <dgm:cxn modelId="{96D971C0-AE35-4A06-ACA4-8E0017755816}" type="presParOf" srcId="{87E2F20A-4982-4DFA-8E33-A0D762B72870}" destId="{7AF02951-B003-4C8E-9FCC-E29D4ABF4250}" srcOrd="3" destOrd="0" presId="urn:microsoft.com/office/officeart/2005/8/layout/process4"/>
    <dgm:cxn modelId="{B217451F-5D5F-4D4F-B408-37AFA4F2C047}" type="presParOf" srcId="{87E2F20A-4982-4DFA-8E33-A0D762B72870}" destId="{FD8C7260-652F-40D8-9C23-8B510042A4F8}" srcOrd="4" destOrd="0" presId="urn:microsoft.com/office/officeart/2005/8/layout/process4"/>
    <dgm:cxn modelId="{3B2DBEA9-BC01-4472-8247-48523B079A53}" type="presParOf" srcId="{FD8C7260-652F-40D8-9C23-8B510042A4F8}" destId="{62409081-CA8D-480D-BCFA-3211F54AFD47}" srcOrd="0" destOrd="0" presId="urn:microsoft.com/office/officeart/2005/8/layout/process4"/>
    <dgm:cxn modelId="{D0874037-B74C-4666-88FC-3D8736526CF5}" type="presParOf" srcId="{87E2F20A-4982-4DFA-8E33-A0D762B72870}" destId="{7380773D-3A6D-4F13-BC3F-918CDD10028B}" srcOrd="5" destOrd="0" presId="urn:microsoft.com/office/officeart/2005/8/layout/process4"/>
    <dgm:cxn modelId="{6236ADB0-E0DB-4D6F-B26C-9BE5725C8217}" type="presParOf" srcId="{87E2F20A-4982-4DFA-8E33-A0D762B72870}" destId="{0B32297C-61FB-49ED-882C-AD25E6547A46}" srcOrd="6" destOrd="0" presId="urn:microsoft.com/office/officeart/2005/8/layout/process4"/>
    <dgm:cxn modelId="{8B355466-EF20-40D5-BB38-4D8573F4233B}" type="presParOf" srcId="{0B32297C-61FB-49ED-882C-AD25E6547A46}" destId="{554F67B2-CCD8-45F6-89EC-4AEABCB33A2C}" srcOrd="0" destOrd="0" presId="urn:microsoft.com/office/officeart/2005/8/layout/process4"/>
    <dgm:cxn modelId="{CC14C8C5-E991-4887-92B9-E289BE9E4C39}" type="presParOf" srcId="{87E2F20A-4982-4DFA-8E33-A0D762B72870}" destId="{071C8948-2B48-457F-880C-7E960F60BC3E}" srcOrd="7" destOrd="0" presId="urn:microsoft.com/office/officeart/2005/8/layout/process4"/>
    <dgm:cxn modelId="{3620DC24-5B66-41BE-AA98-51190AC9B4A9}" type="presParOf" srcId="{87E2F20A-4982-4DFA-8E33-A0D762B72870}" destId="{EBF519AE-C7F9-481E-BB13-FD02C63A4F27}" srcOrd="8" destOrd="0" presId="urn:microsoft.com/office/officeart/2005/8/layout/process4"/>
    <dgm:cxn modelId="{C0F9A570-99D2-4830-8744-430AB2BC5777}" type="presParOf" srcId="{EBF519AE-C7F9-481E-BB13-FD02C63A4F27}" destId="{85EE8E6F-3DDE-4D75-869B-DF4058DC2862}" srcOrd="0" destOrd="0" presId="urn:microsoft.com/office/officeart/2005/8/layout/process4"/>
    <dgm:cxn modelId="{462479BE-E332-40EE-8AC7-9BA3A4542182}" type="presParOf" srcId="{87E2F20A-4982-4DFA-8E33-A0D762B72870}" destId="{646B46B4-544D-4FAC-AFFF-42B3C9C27D08}" srcOrd="9" destOrd="0" presId="urn:microsoft.com/office/officeart/2005/8/layout/process4"/>
    <dgm:cxn modelId="{DD73491F-9E33-483A-B825-4639A6784ADC}" type="presParOf" srcId="{87E2F20A-4982-4DFA-8E33-A0D762B72870}" destId="{2E4656A6-315E-47D7-936A-2D9FA8F6B62D}" srcOrd="10" destOrd="0" presId="urn:microsoft.com/office/officeart/2005/8/layout/process4"/>
    <dgm:cxn modelId="{D10B954D-CE34-42E5-9AFE-042889B02C95}" type="presParOf" srcId="{2E4656A6-315E-47D7-936A-2D9FA8F6B62D}" destId="{CB6EB054-4380-4AB0-B911-CE0A5D9133E0}" srcOrd="0" destOrd="0" presId="urn:microsoft.com/office/officeart/2005/8/layout/process4"/>
    <dgm:cxn modelId="{2C02F300-24F6-4BA7-B2FF-7FB66944FE93}" type="presParOf" srcId="{87E2F20A-4982-4DFA-8E33-A0D762B72870}" destId="{F7261E92-1A00-4F1E-81CF-21DFD38B9592}" srcOrd="11" destOrd="0" presId="urn:microsoft.com/office/officeart/2005/8/layout/process4"/>
    <dgm:cxn modelId="{D8052E16-B5A3-4F59-834D-00463D2FC12E}" type="presParOf" srcId="{87E2F20A-4982-4DFA-8E33-A0D762B72870}" destId="{C2975F90-0777-411D-93E8-4CB9819C2B16}" srcOrd="12" destOrd="0" presId="urn:microsoft.com/office/officeart/2005/8/layout/process4"/>
    <dgm:cxn modelId="{F8AB58AD-4030-4900-B893-39E1C8B42429}" type="presParOf" srcId="{C2975F90-0777-411D-93E8-4CB9819C2B16}" destId="{6FE7514C-B371-40AE-88D1-C321C78FA626}" srcOrd="0" destOrd="0" presId="urn:microsoft.com/office/officeart/2005/8/layout/process4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0368F-38AE-478F-B96D-9D6948656A6E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6DD5D721-5273-44C2-AA29-52DE72506577}">
      <dgm:prSet phldrT="[Text]"/>
      <dgm:spPr/>
      <dgm:t>
        <a:bodyPr/>
        <a:lstStyle/>
        <a:p>
          <a:r>
            <a:rPr lang="en-US" dirty="0"/>
            <a:t>splash</a:t>
          </a:r>
        </a:p>
      </dgm:t>
    </dgm:pt>
    <dgm:pt modelId="{C7AE8813-6861-4A15-93CA-9DED1D758465}" type="parTrans" cxnId="{AB515003-337B-4D12-B1D7-7929A04A9E9F}">
      <dgm:prSet/>
      <dgm:spPr/>
      <dgm:t>
        <a:bodyPr/>
        <a:lstStyle/>
        <a:p>
          <a:endParaRPr lang="en-US"/>
        </a:p>
      </dgm:t>
    </dgm:pt>
    <dgm:pt modelId="{67821360-943F-4B10-A349-11C949A9F487}" type="sibTrans" cxnId="{AB515003-337B-4D12-B1D7-7929A04A9E9F}">
      <dgm:prSet/>
      <dgm:spPr/>
      <dgm:t>
        <a:bodyPr/>
        <a:lstStyle/>
        <a:p>
          <a:endParaRPr lang="en-US"/>
        </a:p>
      </dgm:t>
    </dgm:pt>
    <dgm:pt modelId="{96D15C32-558A-46CB-8EE7-B3425BF8C23A}">
      <dgm:prSet phldrT="[Text]"/>
      <dgm:spPr/>
      <dgm:t>
        <a:bodyPr/>
        <a:lstStyle/>
        <a:p>
          <a:r>
            <a:rPr lang="en-US" dirty="0"/>
            <a:t>login</a:t>
          </a:r>
        </a:p>
      </dgm:t>
    </dgm:pt>
    <dgm:pt modelId="{320FEBED-A7F1-4A13-9489-39AE3B6E0787}" type="parTrans" cxnId="{49544F93-66FF-4527-B903-C28DABD9716A}">
      <dgm:prSet/>
      <dgm:spPr/>
      <dgm:t>
        <a:bodyPr/>
        <a:lstStyle/>
        <a:p>
          <a:endParaRPr lang="en-US"/>
        </a:p>
      </dgm:t>
    </dgm:pt>
    <dgm:pt modelId="{EA3B657B-0A0B-4355-9220-BC66AB7B3945}" type="sibTrans" cxnId="{49544F93-66FF-4527-B903-C28DABD9716A}">
      <dgm:prSet/>
      <dgm:spPr/>
      <dgm:t>
        <a:bodyPr/>
        <a:lstStyle/>
        <a:p>
          <a:endParaRPr lang="en-US"/>
        </a:p>
      </dgm:t>
    </dgm:pt>
    <dgm:pt modelId="{3F970CBC-58DA-4656-A33F-B2340EFDB310}">
      <dgm:prSet phldrT="[Text]"/>
      <dgm:spPr/>
      <dgm:t>
        <a:bodyPr/>
        <a:lstStyle/>
        <a:p>
          <a:r>
            <a:rPr lang="en-US" dirty="0"/>
            <a:t>Sections</a:t>
          </a:r>
        </a:p>
      </dgm:t>
    </dgm:pt>
    <dgm:pt modelId="{7B5AFD5A-F4F2-4A2B-A58A-23AA643555EF}" type="parTrans" cxnId="{3F1332AE-ACF1-4973-A22F-73DBE0A2B7EA}">
      <dgm:prSet/>
      <dgm:spPr/>
      <dgm:t>
        <a:bodyPr/>
        <a:lstStyle/>
        <a:p>
          <a:endParaRPr lang="en-US"/>
        </a:p>
      </dgm:t>
    </dgm:pt>
    <dgm:pt modelId="{B6CC0E30-0CF2-4B2A-890F-42C9555059F6}" type="sibTrans" cxnId="{3F1332AE-ACF1-4973-A22F-73DBE0A2B7EA}">
      <dgm:prSet/>
      <dgm:spPr/>
      <dgm:t>
        <a:bodyPr/>
        <a:lstStyle/>
        <a:p>
          <a:endParaRPr lang="en-US"/>
        </a:p>
      </dgm:t>
    </dgm:pt>
    <dgm:pt modelId="{38D7AD44-0E7F-4BE9-9FE1-D2E6AB502F12}">
      <dgm:prSet phldrT="[Text]"/>
      <dgm:spPr/>
      <dgm:t>
        <a:bodyPr/>
        <a:lstStyle/>
        <a:p>
          <a:r>
            <a:rPr lang="en-US" dirty="0"/>
            <a:t>Tablets</a:t>
          </a:r>
        </a:p>
      </dgm:t>
    </dgm:pt>
    <dgm:pt modelId="{18E24220-F149-4FFC-8E34-C95343B331EC}" type="parTrans" cxnId="{78A6FA0E-3CC0-4346-85B1-08FF411A1632}">
      <dgm:prSet/>
      <dgm:spPr/>
      <dgm:t>
        <a:bodyPr/>
        <a:lstStyle/>
        <a:p>
          <a:endParaRPr lang="en-US"/>
        </a:p>
      </dgm:t>
    </dgm:pt>
    <dgm:pt modelId="{D643FC11-D772-4BB4-B10B-1AC939A0CE25}" type="sibTrans" cxnId="{78A6FA0E-3CC0-4346-85B1-08FF411A1632}">
      <dgm:prSet/>
      <dgm:spPr/>
      <dgm:t>
        <a:bodyPr/>
        <a:lstStyle/>
        <a:p>
          <a:endParaRPr lang="en-US"/>
        </a:p>
      </dgm:t>
    </dgm:pt>
    <dgm:pt modelId="{52C67025-489A-47E0-9E1D-FEC429C47FCA}">
      <dgm:prSet phldrT="[Text]"/>
      <dgm:spPr/>
      <dgm:t>
        <a:bodyPr/>
        <a:lstStyle/>
        <a:p>
          <a:r>
            <a:rPr lang="en-US" dirty="0"/>
            <a:t>items</a:t>
          </a:r>
        </a:p>
      </dgm:t>
    </dgm:pt>
    <dgm:pt modelId="{81B41736-CFB4-43FD-80FF-04C189F7A899}" type="parTrans" cxnId="{E3E37A14-6E0A-4A4C-9F41-4BC9BC2D5312}">
      <dgm:prSet/>
      <dgm:spPr/>
      <dgm:t>
        <a:bodyPr/>
        <a:lstStyle/>
        <a:p>
          <a:endParaRPr lang="en-US"/>
        </a:p>
      </dgm:t>
    </dgm:pt>
    <dgm:pt modelId="{BF7F754D-E6BB-41A0-B46B-1DB1D644009F}" type="sibTrans" cxnId="{E3E37A14-6E0A-4A4C-9F41-4BC9BC2D5312}">
      <dgm:prSet/>
      <dgm:spPr/>
      <dgm:t>
        <a:bodyPr/>
        <a:lstStyle/>
        <a:p>
          <a:endParaRPr lang="en-US"/>
        </a:p>
      </dgm:t>
    </dgm:pt>
    <dgm:pt modelId="{4FCB04A6-005C-4223-B15A-41EACDD5CE9A}" type="pres">
      <dgm:prSet presAssocID="{1F50368F-38AE-478F-B96D-9D6948656A6E}" presName="Name0" presStyleCnt="0">
        <dgm:presLayoutVars>
          <dgm:dir/>
          <dgm:animLvl val="lvl"/>
          <dgm:resizeHandles val="exact"/>
        </dgm:presLayoutVars>
      </dgm:prSet>
      <dgm:spPr/>
    </dgm:pt>
    <dgm:pt modelId="{0AF1E3E9-E5C0-4B40-B3BB-17158C1C22C3}" type="pres">
      <dgm:prSet presAssocID="{6DD5D721-5273-44C2-AA29-52DE7250657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9910672-AAF9-489D-91DD-B796FB2B8A88}" type="pres">
      <dgm:prSet presAssocID="{67821360-943F-4B10-A349-11C949A9F487}" presName="parTxOnlySpace" presStyleCnt="0"/>
      <dgm:spPr/>
    </dgm:pt>
    <dgm:pt modelId="{CC9F615B-91FA-427F-B168-85243186EFBC}" type="pres">
      <dgm:prSet presAssocID="{96D15C32-558A-46CB-8EE7-B3425BF8C23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262FD7E-0278-46A3-9EB3-250B669495E5}" type="pres">
      <dgm:prSet presAssocID="{EA3B657B-0A0B-4355-9220-BC66AB7B3945}" presName="parTxOnlySpace" presStyleCnt="0"/>
      <dgm:spPr/>
    </dgm:pt>
    <dgm:pt modelId="{ED5925D7-2DB4-4DBB-8446-8C089D2AB390}" type="pres">
      <dgm:prSet presAssocID="{3F970CBC-58DA-4656-A33F-B2340EFDB31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7AA624A-B9AF-4EA6-B26D-9B36D974E60B}" type="pres">
      <dgm:prSet presAssocID="{B6CC0E30-0CF2-4B2A-890F-42C9555059F6}" presName="parTxOnlySpace" presStyleCnt="0"/>
      <dgm:spPr/>
    </dgm:pt>
    <dgm:pt modelId="{B4B9139C-5261-440E-B838-FB1F1D5B14CC}" type="pres">
      <dgm:prSet presAssocID="{38D7AD44-0E7F-4BE9-9FE1-D2E6AB502F1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C0EC5F-DB06-4D52-83EF-80FD57333684}" type="pres">
      <dgm:prSet presAssocID="{D643FC11-D772-4BB4-B10B-1AC939A0CE25}" presName="parTxOnlySpace" presStyleCnt="0"/>
      <dgm:spPr/>
    </dgm:pt>
    <dgm:pt modelId="{45F08478-115D-4E55-B5EF-C7B2B6C6237B}" type="pres">
      <dgm:prSet presAssocID="{52C67025-489A-47E0-9E1D-FEC429C47FC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B515003-337B-4D12-B1D7-7929A04A9E9F}" srcId="{1F50368F-38AE-478F-B96D-9D6948656A6E}" destId="{6DD5D721-5273-44C2-AA29-52DE72506577}" srcOrd="0" destOrd="0" parTransId="{C7AE8813-6861-4A15-93CA-9DED1D758465}" sibTransId="{67821360-943F-4B10-A349-11C949A9F487}"/>
    <dgm:cxn modelId="{8C4DDD08-C332-4468-A5C0-3C268C8F00D0}" type="presOf" srcId="{3F970CBC-58DA-4656-A33F-B2340EFDB310}" destId="{ED5925D7-2DB4-4DBB-8446-8C089D2AB390}" srcOrd="0" destOrd="0" presId="urn:microsoft.com/office/officeart/2005/8/layout/chevron1"/>
    <dgm:cxn modelId="{78A6FA0E-3CC0-4346-85B1-08FF411A1632}" srcId="{1F50368F-38AE-478F-B96D-9D6948656A6E}" destId="{38D7AD44-0E7F-4BE9-9FE1-D2E6AB502F12}" srcOrd="3" destOrd="0" parTransId="{18E24220-F149-4FFC-8E34-C95343B331EC}" sibTransId="{D643FC11-D772-4BB4-B10B-1AC939A0CE25}"/>
    <dgm:cxn modelId="{E3E37A14-6E0A-4A4C-9F41-4BC9BC2D5312}" srcId="{1F50368F-38AE-478F-B96D-9D6948656A6E}" destId="{52C67025-489A-47E0-9E1D-FEC429C47FCA}" srcOrd="4" destOrd="0" parTransId="{81B41736-CFB4-43FD-80FF-04C189F7A899}" sibTransId="{BF7F754D-E6BB-41A0-B46B-1DB1D644009F}"/>
    <dgm:cxn modelId="{BF13E78D-C143-4B29-8E61-FEE552FFA835}" type="presOf" srcId="{52C67025-489A-47E0-9E1D-FEC429C47FCA}" destId="{45F08478-115D-4E55-B5EF-C7B2B6C6237B}" srcOrd="0" destOrd="0" presId="urn:microsoft.com/office/officeart/2005/8/layout/chevron1"/>
    <dgm:cxn modelId="{49544F93-66FF-4527-B903-C28DABD9716A}" srcId="{1F50368F-38AE-478F-B96D-9D6948656A6E}" destId="{96D15C32-558A-46CB-8EE7-B3425BF8C23A}" srcOrd="1" destOrd="0" parTransId="{320FEBED-A7F1-4A13-9489-39AE3B6E0787}" sibTransId="{EA3B657B-0A0B-4355-9220-BC66AB7B3945}"/>
    <dgm:cxn modelId="{3F1332AE-ACF1-4973-A22F-73DBE0A2B7EA}" srcId="{1F50368F-38AE-478F-B96D-9D6948656A6E}" destId="{3F970CBC-58DA-4656-A33F-B2340EFDB310}" srcOrd="2" destOrd="0" parTransId="{7B5AFD5A-F4F2-4A2B-A58A-23AA643555EF}" sibTransId="{B6CC0E30-0CF2-4B2A-890F-42C9555059F6}"/>
    <dgm:cxn modelId="{684320B8-A00D-444C-BFED-37133B7F7B03}" type="presOf" srcId="{6DD5D721-5273-44C2-AA29-52DE72506577}" destId="{0AF1E3E9-E5C0-4B40-B3BB-17158C1C22C3}" srcOrd="0" destOrd="0" presId="urn:microsoft.com/office/officeart/2005/8/layout/chevron1"/>
    <dgm:cxn modelId="{0B132ADB-AB9A-4E46-930F-F4A1FDCCA3DA}" type="presOf" srcId="{1F50368F-38AE-478F-B96D-9D6948656A6E}" destId="{4FCB04A6-005C-4223-B15A-41EACDD5CE9A}" srcOrd="0" destOrd="0" presId="urn:microsoft.com/office/officeart/2005/8/layout/chevron1"/>
    <dgm:cxn modelId="{F8F1F7E9-A171-4B80-A08F-B881B4782FE8}" type="presOf" srcId="{96D15C32-558A-46CB-8EE7-B3425BF8C23A}" destId="{CC9F615B-91FA-427F-B168-85243186EFBC}" srcOrd="0" destOrd="0" presId="urn:microsoft.com/office/officeart/2005/8/layout/chevron1"/>
    <dgm:cxn modelId="{8AEF32F9-4F85-4046-A21B-3DBB3561281F}" type="presOf" srcId="{38D7AD44-0E7F-4BE9-9FE1-D2E6AB502F12}" destId="{B4B9139C-5261-440E-B838-FB1F1D5B14CC}" srcOrd="0" destOrd="0" presId="urn:microsoft.com/office/officeart/2005/8/layout/chevron1"/>
    <dgm:cxn modelId="{6DF5710B-75F7-48B0-AF83-F09CADF9EFA4}" type="presParOf" srcId="{4FCB04A6-005C-4223-B15A-41EACDD5CE9A}" destId="{0AF1E3E9-E5C0-4B40-B3BB-17158C1C22C3}" srcOrd="0" destOrd="0" presId="urn:microsoft.com/office/officeart/2005/8/layout/chevron1"/>
    <dgm:cxn modelId="{1FD1A8B4-761A-4301-9B91-F83CAEA5F293}" type="presParOf" srcId="{4FCB04A6-005C-4223-B15A-41EACDD5CE9A}" destId="{D9910672-AAF9-489D-91DD-B796FB2B8A88}" srcOrd="1" destOrd="0" presId="urn:microsoft.com/office/officeart/2005/8/layout/chevron1"/>
    <dgm:cxn modelId="{4B140F5D-47FB-4E82-9CC4-1093DF177D48}" type="presParOf" srcId="{4FCB04A6-005C-4223-B15A-41EACDD5CE9A}" destId="{CC9F615B-91FA-427F-B168-85243186EFBC}" srcOrd="2" destOrd="0" presId="urn:microsoft.com/office/officeart/2005/8/layout/chevron1"/>
    <dgm:cxn modelId="{3473E7CC-9051-4273-8101-A9F8F8E1912A}" type="presParOf" srcId="{4FCB04A6-005C-4223-B15A-41EACDD5CE9A}" destId="{4262FD7E-0278-46A3-9EB3-250B669495E5}" srcOrd="3" destOrd="0" presId="urn:microsoft.com/office/officeart/2005/8/layout/chevron1"/>
    <dgm:cxn modelId="{2DEB6B12-7003-4C16-B96B-DA0B8EF18087}" type="presParOf" srcId="{4FCB04A6-005C-4223-B15A-41EACDD5CE9A}" destId="{ED5925D7-2DB4-4DBB-8446-8C089D2AB390}" srcOrd="4" destOrd="0" presId="urn:microsoft.com/office/officeart/2005/8/layout/chevron1"/>
    <dgm:cxn modelId="{F034B57B-CC42-4D95-8954-F2B75F7ECD61}" type="presParOf" srcId="{4FCB04A6-005C-4223-B15A-41EACDD5CE9A}" destId="{A7AA624A-B9AF-4EA6-B26D-9B36D974E60B}" srcOrd="5" destOrd="0" presId="urn:microsoft.com/office/officeart/2005/8/layout/chevron1"/>
    <dgm:cxn modelId="{A4647C7C-A21C-43C6-9AB5-D0A26BF03A69}" type="presParOf" srcId="{4FCB04A6-005C-4223-B15A-41EACDD5CE9A}" destId="{B4B9139C-5261-440E-B838-FB1F1D5B14CC}" srcOrd="6" destOrd="0" presId="urn:microsoft.com/office/officeart/2005/8/layout/chevron1"/>
    <dgm:cxn modelId="{F3A1DF8B-149C-412C-A21C-43EBF8E0F076}" type="presParOf" srcId="{4FCB04A6-005C-4223-B15A-41EACDD5CE9A}" destId="{FDC0EC5F-DB06-4D52-83EF-80FD57333684}" srcOrd="7" destOrd="0" presId="urn:microsoft.com/office/officeart/2005/8/layout/chevron1"/>
    <dgm:cxn modelId="{D2ACB5D9-D1F9-42B4-AB27-148A5CE354C3}" type="presParOf" srcId="{4FCB04A6-005C-4223-B15A-41EACDD5CE9A}" destId="{45F08478-115D-4E55-B5EF-C7B2B6C6237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8D828-7844-42C2-8BBB-22BDAA323605}">
      <dsp:nvSpPr>
        <dsp:cNvPr id="0" name=""/>
        <dsp:cNvSpPr/>
      </dsp:nvSpPr>
      <dsp:spPr>
        <a:xfrm>
          <a:off x="0" y="3604404"/>
          <a:ext cx="10363200" cy="394428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Payment </a:t>
          </a:r>
        </a:p>
      </dsp:txBody>
      <dsp:txXfrm>
        <a:off x="0" y="3604404"/>
        <a:ext cx="10363200" cy="394428"/>
      </dsp:txXfrm>
    </dsp:sp>
    <dsp:sp modelId="{EE021C56-8012-4BE6-BB74-622EFF094C48}">
      <dsp:nvSpPr>
        <dsp:cNvPr id="0" name=""/>
        <dsp:cNvSpPr/>
      </dsp:nvSpPr>
      <dsp:spPr>
        <a:xfrm rot="10800000">
          <a:off x="0" y="3003690"/>
          <a:ext cx="10363200" cy="606630"/>
        </a:xfrm>
        <a:prstGeom prst="upArrowCallou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6667"/>
                <a:tint val="94000"/>
                <a:satMod val="100000"/>
                <a:lumMod val="108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6667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6667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Items in sub </a:t>
          </a:r>
          <a:r>
            <a:rPr lang="en-US" sz="3200" kern="1200" dirty="0"/>
            <a:t>sections</a:t>
          </a:r>
          <a:endParaRPr lang="en-US" sz="2800" kern="1200" dirty="0"/>
        </a:p>
      </dsp:txBody>
      <dsp:txXfrm rot="10800000">
        <a:off x="0" y="3003690"/>
        <a:ext cx="10363200" cy="394170"/>
      </dsp:txXfrm>
    </dsp:sp>
    <dsp:sp modelId="{62409081-CA8D-480D-BCFA-3211F54AFD47}">
      <dsp:nvSpPr>
        <dsp:cNvPr id="0" name=""/>
        <dsp:cNvSpPr/>
      </dsp:nvSpPr>
      <dsp:spPr>
        <a:xfrm rot="10800000">
          <a:off x="0" y="2402976"/>
          <a:ext cx="10363200" cy="606630"/>
        </a:xfrm>
        <a:prstGeom prst="upArrowCallou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tint val="94000"/>
                <a:satMod val="100000"/>
                <a:lumMod val="108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Sub sections</a:t>
          </a:r>
        </a:p>
      </dsp:txBody>
      <dsp:txXfrm rot="10800000">
        <a:off x="0" y="2402976"/>
        <a:ext cx="10363200" cy="394170"/>
      </dsp:txXfrm>
    </dsp:sp>
    <dsp:sp modelId="{554F67B2-CCD8-45F6-89EC-4AEABCB33A2C}">
      <dsp:nvSpPr>
        <dsp:cNvPr id="0" name=""/>
        <dsp:cNvSpPr/>
      </dsp:nvSpPr>
      <dsp:spPr>
        <a:xfrm rot="10800000">
          <a:off x="0" y="1802262"/>
          <a:ext cx="10363200" cy="606630"/>
        </a:xfrm>
        <a:prstGeom prst="upArrowCallou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tint val="94000"/>
                <a:satMod val="100000"/>
                <a:lumMod val="108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Sections</a:t>
          </a:r>
          <a:endParaRPr lang="en-US" sz="1400" kern="1200" dirty="0"/>
        </a:p>
      </dsp:txBody>
      <dsp:txXfrm rot="10800000">
        <a:off x="0" y="1802262"/>
        <a:ext cx="10363200" cy="394170"/>
      </dsp:txXfrm>
    </dsp:sp>
    <dsp:sp modelId="{85EE8E6F-3DDE-4D75-869B-DF4058DC2862}">
      <dsp:nvSpPr>
        <dsp:cNvPr id="0" name=""/>
        <dsp:cNvSpPr/>
      </dsp:nvSpPr>
      <dsp:spPr>
        <a:xfrm rot="10800000">
          <a:off x="0" y="1201548"/>
          <a:ext cx="10363200" cy="606630"/>
        </a:xfrm>
        <a:prstGeom prst="upArrowCallou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tint val="94000"/>
                <a:satMod val="100000"/>
                <a:lumMod val="108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6667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Sign Up</a:t>
          </a:r>
        </a:p>
      </dsp:txBody>
      <dsp:txXfrm rot="10800000">
        <a:off x="0" y="1201548"/>
        <a:ext cx="10363200" cy="394170"/>
      </dsp:txXfrm>
    </dsp:sp>
    <dsp:sp modelId="{CB6EB054-4380-4AB0-B911-CE0A5D9133E0}">
      <dsp:nvSpPr>
        <dsp:cNvPr id="0" name=""/>
        <dsp:cNvSpPr/>
      </dsp:nvSpPr>
      <dsp:spPr>
        <a:xfrm rot="10800000">
          <a:off x="0" y="600835"/>
          <a:ext cx="10363200" cy="606630"/>
        </a:xfrm>
        <a:prstGeom prst="upArrowCallou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3333"/>
                <a:tint val="94000"/>
                <a:satMod val="100000"/>
                <a:lumMod val="108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33333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3333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Login</a:t>
          </a:r>
          <a:r>
            <a:rPr lang="en-US" sz="1800" kern="1200" dirty="0"/>
            <a:t> </a:t>
          </a:r>
        </a:p>
      </dsp:txBody>
      <dsp:txXfrm rot="10800000">
        <a:off x="0" y="600835"/>
        <a:ext cx="10363200" cy="394170"/>
      </dsp:txXfrm>
    </dsp:sp>
    <dsp:sp modelId="{6FE7514C-B371-40AE-88D1-C321C78FA626}">
      <dsp:nvSpPr>
        <dsp:cNvPr id="0" name=""/>
        <dsp:cNvSpPr/>
      </dsp:nvSpPr>
      <dsp:spPr>
        <a:xfrm rot="10800000">
          <a:off x="0" y="121"/>
          <a:ext cx="10363200" cy="606630"/>
        </a:xfrm>
        <a:prstGeom prst="upArrowCallou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94000"/>
                <a:satMod val="100000"/>
                <a:lumMod val="108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solidFill>
            <a:schemeClr val="bg2">
              <a:lumMod val="20000"/>
              <a:lumOff val="80000"/>
            </a:schemeClr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Splash Screen</a:t>
          </a:r>
        </a:p>
      </dsp:txBody>
      <dsp:txXfrm rot="10800000">
        <a:off x="0" y="121"/>
        <a:ext cx="10363200" cy="394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1E3E9-E5C0-4B40-B3BB-17158C1C22C3}">
      <dsp:nvSpPr>
        <dsp:cNvPr id="0" name=""/>
        <dsp:cNvSpPr/>
      </dsp:nvSpPr>
      <dsp:spPr>
        <a:xfrm>
          <a:off x="2902" y="34860"/>
          <a:ext cx="2583405" cy="10333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splash</a:t>
          </a:r>
        </a:p>
      </dsp:txBody>
      <dsp:txXfrm>
        <a:off x="519583" y="34860"/>
        <a:ext cx="1550043" cy="1033362"/>
      </dsp:txXfrm>
    </dsp:sp>
    <dsp:sp modelId="{CC9F615B-91FA-427F-B168-85243186EFBC}">
      <dsp:nvSpPr>
        <dsp:cNvPr id="0" name=""/>
        <dsp:cNvSpPr/>
      </dsp:nvSpPr>
      <dsp:spPr>
        <a:xfrm>
          <a:off x="2327968" y="34860"/>
          <a:ext cx="2583405" cy="10333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login</a:t>
          </a:r>
        </a:p>
      </dsp:txBody>
      <dsp:txXfrm>
        <a:off x="2844649" y="34860"/>
        <a:ext cx="1550043" cy="1033362"/>
      </dsp:txXfrm>
    </dsp:sp>
    <dsp:sp modelId="{ED5925D7-2DB4-4DBB-8446-8C089D2AB390}">
      <dsp:nvSpPr>
        <dsp:cNvPr id="0" name=""/>
        <dsp:cNvSpPr/>
      </dsp:nvSpPr>
      <dsp:spPr>
        <a:xfrm>
          <a:off x="4653033" y="34860"/>
          <a:ext cx="2583405" cy="10333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Sections</a:t>
          </a:r>
        </a:p>
      </dsp:txBody>
      <dsp:txXfrm>
        <a:off x="5169714" y="34860"/>
        <a:ext cx="1550043" cy="1033362"/>
      </dsp:txXfrm>
    </dsp:sp>
    <dsp:sp modelId="{B4B9139C-5261-440E-B838-FB1F1D5B14CC}">
      <dsp:nvSpPr>
        <dsp:cNvPr id="0" name=""/>
        <dsp:cNvSpPr/>
      </dsp:nvSpPr>
      <dsp:spPr>
        <a:xfrm>
          <a:off x="6978098" y="34860"/>
          <a:ext cx="2583405" cy="10333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Tablets</a:t>
          </a:r>
        </a:p>
      </dsp:txBody>
      <dsp:txXfrm>
        <a:off x="7494779" y="34860"/>
        <a:ext cx="1550043" cy="1033362"/>
      </dsp:txXfrm>
    </dsp:sp>
    <dsp:sp modelId="{45F08478-115D-4E55-B5EF-C7B2B6C6237B}">
      <dsp:nvSpPr>
        <dsp:cNvPr id="0" name=""/>
        <dsp:cNvSpPr/>
      </dsp:nvSpPr>
      <dsp:spPr>
        <a:xfrm>
          <a:off x="9303164" y="34860"/>
          <a:ext cx="2583405" cy="10333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items</a:t>
          </a:r>
        </a:p>
      </dsp:txBody>
      <dsp:txXfrm>
        <a:off x="9819845" y="34860"/>
        <a:ext cx="1550043" cy="1033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29-Aug-22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461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1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7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43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32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08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29-Aug-22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29-Aug-22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11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6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29-Aug-22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29-Aug-22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6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29-Aug-22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6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29-Aug-22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4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7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6.png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AED3-BF9D-47F1-AF8F-CF2BFA142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3909806"/>
            <a:ext cx="8689976" cy="13458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A-Z Pharmacy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2CB8AA3-5DD7-6F7C-B267-30F59F28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63" y="870535"/>
            <a:ext cx="6035675" cy="265271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3890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C97D-F2A5-25AC-38C4-277DFD6C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09600"/>
            <a:ext cx="6198226" cy="1741714"/>
          </a:xfrm>
        </p:spPr>
        <p:txBody>
          <a:bodyPr>
            <a:normAutofit/>
          </a:bodyPr>
          <a:lstStyle/>
          <a:p>
            <a:pPr algn="l"/>
            <a:r>
              <a:rPr lang="en-US" sz="4000" b="1" cap="none" dirty="0">
                <a:solidFill>
                  <a:schemeClr val="bg2">
                    <a:lumMod val="75000"/>
                  </a:schemeClr>
                </a:solidFill>
              </a:rPr>
              <a:t>Sub Section Of Medicine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D71DE-6C9C-3754-5ADE-BCE1C871A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cap="none" dirty="0">
                <a:solidFill>
                  <a:schemeClr val="bg2">
                    <a:lumMod val="75000"/>
                  </a:schemeClr>
                </a:solidFill>
              </a:rPr>
              <a:t>This Show Our Sub Sections In Medicine Section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5C94B88-FDA6-D93C-4454-F8AAC2D55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1313" y="50800"/>
            <a:ext cx="3222171" cy="6756400"/>
          </a:xfrm>
          <a:prstGeom prst="roundRect">
            <a:avLst/>
          </a:prstGeom>
          <a:pattFill prst="pct5">
            <a:fgClr>
              <a:schemeClr val="lt1"/>
            </a:fgClr>
            <a:bgClr>
              <a:schemeClr val="bg1"/>
            </a:bgClr>
          </a:patt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56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D2D02B-168C-4846-9451-256849035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E19A9-2588-4BFD-9DC4-2D6FB2797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4C4506F-5C9A-4AA3-94E1-143DCABB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A5A7E7A-1A6B-430A-AC81-3F7CB9D4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D28989-2687-45D2-8A5C-A3D0BF5D4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72BE2-D267-4FB0-A34A-5AB25F0D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BE46B-7DA1-B9F2-F46B-423DB750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69" y="0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none" dirty="0">
                <a:solidFill>
                  <a:schemeClr val="bg2">
                    <a:lumMod val="50000"/>
                  </a:schemeClr>
                </a:solidFill>
              </a:rPr>
              <a:t>Sub Section Items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63372C1-0E15-ABBC-5BEA-452FDB515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00" y="943429"/>
            <a:ext cx="2170243" cy="4542972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888FFC-003F-F3FC-BFE8-48BDF2F46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09" y="1739764"/>
            <a:ext cx="2394857" cy="4542972"/>
          </a:xfrm>
          <a:prstGeom prst="round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DCBC3-EDEB-3F3D-8C72-187E0A36A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933" y="1032782"/>
            <a:ext cx="2170243" cy="479243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0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5C9D-34E3-55EC-8F60-EE2B1660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943" y="5326744"/>
            <a:ext cx="7072086" cy="1103084"/>
          </a:xfrm>
        </p:spPr>
        <p:txBody>
          <a:bodyPr>
            <a:normAutofit/>
          </a:bodyPr>
          <a:lstStyle/>
          <a:p>
            <a:r>
              <a:rPr lang="en-US" sz="4800" b="1" cap="none" dirty="0">
                <a:solidFill>
                  <a:schemeClr val="bg2">
                    <a:lumMod val="50000"/>
                  </a:schemeClr>
                </a:solidFill>
              </a:rPr>
              <a:t>Overview Of 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2A673-7B15-509F-8130-81A4C45BB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5715" y="597285"/>
            <a:ext cx="1413269" cy="3085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B8EF4A-90B1-C467-1D00-D2B8BE18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03" y="621913"/>
            <a:ext cx="1413269" cy="3085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DCD28-1C24-E26F-0B36-ACC920644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855" y="597284"/>
            <a:ext cx="1339343" cy="3085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16526-3D78-F8B3-B642-E0F587EC5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3" y="623914"/>
            <a:ext cx="1413269" cy="308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C56FA-B23D-803D-06F9-CDA8D8473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084" y="597285"/>
            <a:ext cx="1487320" cy="3097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805262-3B55-41B6-3839-75A276A1E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6453" y="621912"/>
            <a:ext cx="1487321" cy="3085436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0D52AEC-29EF-59EB-2A4F-EF36E028F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21567"/>
              </p:ext>
            </p:extLst>
          </p:nvPr>
        </p:nvGraphicFramePr>
        <p:xfrm>
          <a:off x="114301" y="3991429"/>
          <a:ext cx="11889473" cy="1103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C459366-FC0E-F70F-9BED-4DEC06BD2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1599" y="621913"/>
            <a:ext cx="1413269" cy="30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2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20AEDC-C1F7-4419-9D9C-CE1F852D3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5E166A1-7BFB-445E-A33F-6CB64D2D3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13">
            <a:extLst>
              <a:ext uri="{FF2B5EF4-FFF2-40B4-BE49-F238E27FC236}">
                <a16:creationId xmlns:a16="http://schemas.microsoft.com/office/drawing/2014/main" id="{77CB8B0F-F6FF-4A4F-9483-937C1995A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74" y="550655"/>
            <a:ext cx="10364452" cy="3690466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2BC98658-EB12-F3D4-65A6-8F2666652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69" y="803425"/>
            <a:ext cx="1873915" cy="3184924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80947B-F5FC-421F-A589-1FC80F9C5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FB974-5E6F-7E9F-2721-51C06E79D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211" y="4329299"/>
            <a:ext cx="10916365" cy="7981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Team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3DDEF-A69F-5EB4-5356-C445EB98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211" y="5058467"/>
            <a:ext cx="10916365" cy="1799532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Sara Usama </a:t>
            </a:r>
          </a:p>
          <a:p>
            <a:pPr marL="342900" indent="-2286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Mayar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Ashraf </a:t>
            </a:r>
          </a:p>
          <a:p>
            <a:pPr marL="342900" indent="-2286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Alaa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waleed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2286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Yasmeen Ahmed</a:t>
            </a:r>
            <a:endParaRPr lang="en-US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0A1-F36E-F915-E3AC-B581F0EE2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849" y="803425"/>
            <a:ext cx="1946673" cy="3184924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0E30EFB-943F-4A9B-934A-D718B8C2B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5" name="Picture 4" descr="A person wearing a red head scarf&#10;&#10;Description automatically generated with low confidence">
            <a:extLst>
              <a:ext uri="{FF2B5EF4-FFF2-40B4-BE49-F238E27FC236}">
                <a16:creationId xmlns:a16="http://schemas.microsoft.com/office/drawing/2014/main" id="{83BC5577-4D51-18FC-3FA7-D21A523D4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533" y="803425"/>
            <a:ext cx="2330686" cy="3184924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D5B523-E9FA-AF9B-9018-720BAFE23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230" y="803425"/>
            <a:ext cx="1901814" cy="311767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What does a pharmacist do?">
            <a:extLst>
              <a:ext uri="{FF2B5EF4-FFF2-40B4-BE49-F238E27FC236}">
                <a16:creationId xmlns:a16="http://schemas.microsoft.com/office/drawing/2014/main" id="{39BF97DE-E6B5-6803-F51A-5DBC767A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03" y="1987031"/>
            <a:ext cx="5135784" cy="2876039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2D0F1-4097-7DD6-7FCB-52C59A26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57487"/>
            <a:ext cx="4175471" cy="18437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none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  <a:b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82D4D8-20D7-58E2-B995-A153542D43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7206" y="2452915"/>
            <a:ext cx="4813994" cy="391885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algn="l" fontAlgn="base">
              <a:lnSpc>
                <a:spcPct val="110000"/>
              </a:lnSpc>
              <a:spcAft>
                <a:spcPct val="0"/>
              </a:spcAft>
              <a:tabLst/>
            </a:pPr>
            <a:endParaRPr kumimoji="0" lang="ar-EG" altLang="en-US" sz="2400" b="0" i="0" u="none" strike="noStrike" normalizeH="0" dirty="0">
              <a:ln>
                <a:noFill/>
              </a:ln>
              <a:solidFill>
                <a:schemeClr val="bg2">
                  <a:lumMod val="50000"/>
                </a:schemeClr>
              </a:solidFill>
            </a:endParaRPr>
          </a:p>
          <a:p>
            <a:pPr marR="0" lvl="0" algn="l" fontAlgn="base">
              <a:lnSpc>
                <a:spcPct val="110000"/>
              </a:lnSpc>
              <a:spcAft>
                <a:spcPct val="0"/>
              </a:spcAft>
              <a:tabLst/>
            </a:pP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</a:rPr>
              <a:t>We Have Made A Simple Application For A Pharmacy That Contains A Set Of Sections That </a:t>
            </a:r>
          </a:p>
          <a:p>
            <a:pPr marR="0" lvl="0" algn="l" fontAlgn="base">
              <a:lnSpc>
                <a:spcPct val="110000"/>
              </a:lnSpc>
              <a:spcAft>
                <a:spcPct val="0"/>
              </a:spcAft>
              <a:tabLst/>
            </a:pP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</a:rPr>
              <a:t>Contain Medical Supplies And Medical Accessories </a:t>
            </a:r>
          </a:p>
        </p:txBody>
      </p:sp>
    </p:spTree>
    <p:extLst>
      <p:ext uri="{BB962C8B-B14F-4D97-AF65-F5344CB8AC3E}">
        <p14:creationId xmlns:p14="http://schemas.microsoft.com/office/powerpoint/2010/main" val="3248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2">
            <a:extLst>
              <a:ext uri="{FF2B5EF4-FFF2-40B4-BE49-F238E27FC236}">
                <a16:creationId xmlns:a16="http://schemas.microsoft.com/office/drawing/2014/main" id="{06403CAC-6103-44C9-B687-A2C18173F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77669E88-AA72-437F-AA99-859F9E99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560F55E5-82DC-49DE-B7FA-8D2E291A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2">
            <a:extLst>
              <a:ext uri="{FF2B5EF4-FFF2-40B4-BE49-F238E27FC236}">
                <a16:creationId xmlns:a16="http://schemas.microsoft.com/office/drawing/2014/main" id="{C88758C8-9D10-484F-99AF-42B11A4FA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What does a pharmacist do?">
            <a:extLst>
              <a:ext uri="{FF2B5EF4-FFF2-40B4-BE49-F238E27FC236}">
                <a16:creationId xmlns:a16="http://schemas.microsoft.com/office/drawing/2014/main" id="{39BF97DE-E6B5-6803-F51A-5DBC767A8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CCED32FD-C5FE-4C22-A60D-AC9FFA8DE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2D0F1-4097-7DD6-7FCB-52C59A26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300785"/>
            <a:ext cx="8689976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none" dirty="0">
                <a:solidFill>
                  <a:schemeClr val="bg2">
                    <a:lumMod val="50000"/>
                  </a:schemeClr>
                </a:solidFill>
              </a:rPr>
              <a:t>Problem Definition</a:t>
            </a:r>
            <a:br>
              <a:rPr lang="en-US" sz="48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82D4D8-20D7-58E2-B995-A153542D43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1829" y="3962399"/>
            <a:ext cx="10261599" cy="187234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R="0" lvl="0" fontAlgn="base">
              <a:lnSpc>
                <a:spcPct val="110000"/>
              </a:lnSpc>
              <a:spcAft>
                <a:spcPct val="0"/>
              </a:spcAft>
              <a:tabLst/>
            </a:pP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</a:rPr>
              <a:t>To Purchase Any Of The Medical Supplies And Others Requires Time, Effort And Costs, And</a:t>
            </a:r>
          </a:p>
          <a:p>
            <a:pPr marR="0" lvl="0" fontAlgn="base">
              <a:lnSpc>
                <a:spcPct val="110000"/>
              </a:lnSpc>
              <a:spcAft>
                <a:spcPct val="0"/>
              </a:spcAft>
              <a:tabLst/>
            </a:pP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</a:rPr>
              <a:t> It Is Difficult For People With Special Needs In Direct Dealings, Some Of Them Want To Hide Their Identity </a:t>
            </a:r>
          </a:p>
        </p:txBody>
      </p:sp>
    </p:spTree>
    <p:extLst>
      <p:ext uri="{BB962C8B-B14F-4D97-AF65-F5344CB8AC3E}">
        <p14:creationId xmlns:p14="http://schemas.microsoft.com/office/powerpoint/2010/main" val="378752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6F2B05-D14A-46C1-B94D-81BAFA34C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21F734-A85A-4FEA-8CB8-6C72B819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F070-2296-6B65-12E8-8EE463942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065" y="2367092"/>
            <a:ext cx="5855415" cy="3847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>
                <a:solidFill>
                  <a:schemeClr val="bg2">
                    <a:lumMod val="50000"/>
                  </a:schemeClr>
                </a:solidFill>
              </a:rPr>
              <a:t>Online Pharmacies Offer Better Pricing Than Offline Stores, With Increased Access, Lower Transaction And Product Costs, Convenience And Greater Anonymity For Consumers. They Offer Accessibility To People With Limited Mobility.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D1650-329C-CEDA-559C-6A021999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 sz="4400" b="1" cap="none" dirty="0">
                <a:solidFill>
                  <a:schemeClr val="bg2">
                    <a:lumMod val="75000"/>
                  </a:schemeClr>
                </a:solidFill>
              </a:rPr>
              <a:t>System Goals</a:t>
            </a:r>
          </a:p>
        </p:txBody>
      </p:sp>
      <p:grpSp>
        <p:nvGrpSpPr>
          <p:cNvPr id="4" name="Graphic 6" descr="Medicine">
            <a:extLst>
              <a:ext uri="{FF2B5EF4-FFF2-40B4-BE49-F238E27FC236}">
                <a16:creationId xmlns:a16="http://schemas.microsoft.com/office/drawing/2014/main" id="{F7BD8E7F-2CDB-4B57-8F4E-B7328B0EB8D5}"/>
              </a:ext>
            </a:extLst>
          </p:cNvPr>
          <p:cNvGrpSpPr/>
          <p:nvPr/>
        </p:nvGrpSpPr>
        <p:grpSpPr>
          <a:xfrm>
            <a:off x="7630786" y="834438"/>
            <a:ext cx="3654651" cy="5220931"/>
            <a:chOff x="7377331" y="1322227"/>
            <a:chExt cx="2930029" cy="4185756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4B94B56-79F9-7D49-56F2-04C7469DE21B}"/>
                </a:ext>
              </a:extLst>
            </p:cNvPr>
            <p:cNvSpPr/>
            <p:nvPr/>
          </p:nvSpPr>
          <p:spPr>
            <a:xfrm>
              <a:off x="7377331" y="1322227"/>
              <a:ext cx="2302165" cy="3767180"/>
            </a:xfrm>
            <a:custGeom>
              <a:avLst/>
              <a:gdLst>
                <a:gd name="connsiteX0" fmla="*/ 2302166 w 2302165"/>
                <a:gd name="connsiteY0" fmla="*/ 3139317 h 3767180"/>
                <a:gd name="connsiteX1" fmla="*/ 2302166 w 2302165"/>
                <a:gd name="connsiteY1" fmla="*/ 2720741 h 3767180"/>
                <a:gd name="connsiteX2" fmla="*/ 523219 w 2302165"/>
                <a:gd name="connsiteY2" fmla="*/ 2720741 h 3767180"/>
                <a:gd name="connsiteX3" fmla="*/ 418576 w 2302165"/>
                <a:gd name="connsiteY3" fmla="*/ 2616098 h 3767180"/>
                <a:gd name="connsiteX4" fmla="*/ 418576 w 2302165"/>
                <a:gd name="connsiteY4" fmla="*/ 1569659 h 3767180"/>
                <a:gd name="connsiteX5" fmla="*/ 523219 w 2302165"/>
                <a:gd name="connsiteY5" fmla="*/ 1465015 h 3767180"/>
                <a:gd name="connsiteX6" fmla="*/ 2302166 w 2302165"/>
                <a:gd name="connsiteY6" fmla="*/ 1465015 h 3767180"/>
                <a:gd name="connsiteX7" fmla="*/ 2302166 w 2302165"/>
                <a:gd name="connsiteY7" fmla="*/ 1046439 h 3767180"/>
                <a:gd name="connsiteX8" fmla="*/ 2092878 w 2302165"/>
                <a:gd name="connsiteY8" fmla="*/ 837151 h 3767180"/>
                <a:gd name="connsiteX9" fmla="*/ 1909751 w 2302165"/>
                <a:gd name="connsiteY9" fmla="*/ 837151 h 3767180"/>
                <a:gd name="connsiteX10" fmla="*/ 1883590 w 2302165"/>
                <a:gd name="connsiteY10" fmla="*/ 810990 h 3767180"/>
                <a:gd name="connsiteX11" fmla="*/ 1883590 w 2302165"/>
                <a:gd name="connsiteY11" fmla="*/ 654024 h 3767180"/>
                <a:gd name="connsiteX12" fmla="*/ 1909751 w 2302165"/>
                <a:gd name="connsiteY12" fmla="*/ 627863 h 3767180"/>
                <a:gd name="connsiteX13" fmla="*/ 2040556 w 2302165"/>
                <a:gd name="connsiteY13" fmla="*/ 627863 h 3767180"/>
                <a:gd name="connsiteX14" fmla="*/ 2092878 w 2302165"/>
                <a:gd name="connsiteY14" fmla="*/ 575541 h 3767180"/>
                <a:gd name="connsiteX15" fmla="*/ 2092878 w 2302165"/>
                <a:gd name="connsiteY15" fmla="*/ 209288 h 3767180"/>
                <a:gd name="connsiteX16" fmla="*/ 1883590 w 2302165"/>
                <a:gd name="connsiteY16" fmla="*/ 0 h 3767180"/>
                <a:gd name="connsiteX17" fmla="*/ 418576 w 2302165"/>
                <a:gd name="connsiteY17" fmla="*/ 0 h 3767180"/>
                <a:gd name="connsiteX18" fmla="*/ 209288 w 2302165"/>
                <a:gd name="connsiteY18" fmla="*/ 209288 h 3767180"/>
                <a:gd name="connsiteX19" fmla="*/ 209288 w 2302165"/>
                <a:gd name="connsiteY19" fmla="*/ 575541 h 3767180"/>
                <a:gd name="connsiteX20" fmla="*/ 261610 w 2302165"/>
                <a:gd name="connsiteY20" fmla="*/ 627863 h 3767180"/>
                <a:gd name="connsiteX21" fmla="*/ 392415 w 2302165"/>
                <a:gd name="connsiteY21" fmla="*/ 627863 h 3767180"/>
                <a:gd name="connsiteX22" fmla="*/ 418576 w 2302165"/>
                <a:gd name="connsiteY22" fmla="*/ 654024 h 3767180"/>
                <a:gd name="connsiteX23" fmla="*/ 418576 w 2302165"/>
                <a:gd name="connsiteY23" fmla="*/ 810990 h 3767180"/>
                <a:gd name="connsiteX24" fmla="*/ 392415 w 2302165"/>
                <a:gd name="connsiteY24" fmla="*/ 837151 h 3767180"/>
                <a:gd name="connsiteX25" fmla="*/ 209288 w 2302165"/>
                <a:gd name="connsiteY25" fmla="*/ 837151 h 3767180"/>
                <a:gd name="connsiteX26" fmla="*/ 0 w 2302165"/>
                <a:gd name="connsiteY26" fmla="*/ 1046439 h 3767180"/>
                <a:gd name="connsiteX27" fmla="*/ 0 w 2302165"/>
                <a:gd name="connsiteY27" fmla="*/ 3557893 h 3767180"/>
                <a:gd name="connsiteX28" fmla="*/ 209288 w 2302165"/>
                <a:gd name="connsiteY28" fmla="*/ 3767180 h 3767180"/>
                <a:gd name="connsiteX29" fmla="*/ 941795 w 2302165"/>
                <a:gd name="connsiteY29" fmla="*/ 3767180 h 3767180"/>
                <a:gd name="connsiteX30" fmla="*/ 1569658 w 2302165"/>
                <a:gd name="connsiteY30" fmla="*/ 3139317 h 3767180"/>
                <a:gd name="connsiteX31" fmla="*/ 2302166 w 2302165"/>
                <a:gd name="connsiteY31" fmla="*/ 3139317 h 376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02165" h="3767180">
                  <a:moveTo>
                    <a:pt x="2302166" y="3139317"/>
                  </a:moveTo>
                  <a:lnTo>
                    <a:pt x="2302166" y="2720741"/>
                  </a:lnTo>
                  <a:lnTo>
                    <a:pt x="523219" y="2720741"/>
                  </a:lnTo>
                  <a:cubicBezTo>
                    <a:pt x="465665" y="2720741"/>
                    <a:pt x="418576" y="2673652"/>
                    <a:pt x="418576" y="2616098"/>
                  </a:cubicBezTo>
                  <a:lnTo>
                    <a:pt x="418576" y="1569659"/>
                  </a:lnTo>
                  <a:cubicBezTo>
                    <a:pt x="418576" y="1512104"/>
                    <a:pt x="465665" y="1465015"/>
                    <a:pt x="523219" y="1465015"/>
                  </a:cubicBezTo>
                  <a:lnTo>
                    <a:pt x="2302166" y="1465015"/>
                  </a:lnTo>
                  <a:lnTo>
                    <a:pt x="2302166" y="1046439"/>
                  </a:lnTo>
                  <a:cubicBezTo>
                    <a:pt x="2302166" y="931331"/>
                    <a:pt x="2207986" y="837151"/>
                    <a:pt x="2092878" y="837151"/>
                  </a:cubicBezTo>
                  <a:lnTo>
                    <a:pt x="1909751" y="837151"/>
                  </a:lnTo>
                  <a:cubicBezTo>
                    <a:pt x="1894055" y="837151"/>
                    <a:pt x="1883590" y="826687"/>
                    <a:pt x="1883590" y="810990"/>
                  </a:cubicBezTo>
                  <a:lnTo>
                    <a:pt x="1883590" y="654024"/>
                  </a:lnTo>
                  <a:cubicBezTo>
                    <a:pt x="1883590" y="638328"/>
                    <a:pt x="1894055" y="627863"/>
                    <a:pt x="1909751" y="627863"/>
                  </a:cubicBezTo>
                  <a:lnTo>
                    <a:pt x="2040556" y="627863"/>
                  </a:lnTo>
                  <a:cubicBezTo>
                    <a:pt x="2071949" y="627863"/>
                    <a:pt x="2092878" y="606935"/>
                    <a:pt x="2092878" y="575541"/>
                  </a:cubicBezTo>
                  <a:lnTo>
                    <a:pt x="2092878" y="209288"/>
                  </a:lnTo>
                  <a:cubicBezTo>
                    <a:pt x="2092878" y="94180"/>
                    <a:pt x="1998699" y="0"/>
                    <a:pt x="1883590" y="0"/>
                  </a:cubicBezTo>
                  <a:lnTo>
                    <a:pt x="418576" y="0"/>
                  </a:lnTo>
                  <a:cubicBezTo>
                    <a:pt x="303467" y="0"/>
                    <a:pt x="209288" y="94180"/>
                    <a:pt x="209288" y="209288"/>
                  </a:cubicBezTo>
                  <a:lnTo>
                    <a:pt x="209288" y="575541"/>
                  </a:lnTo>
                  <a:cubicBezTo>
                    <a:pt x="209288" y="606935"/>
                    <a:pt x="230217" y="627863"/>
                    <a:pt x="261610" y="627863"/>
                  </a:cubicBezTo>
                  <a:lnTo>
                    <a:pt x="392415" y="627863"/>
                  </a:lnTo>
                  <a:cubicBezTo>
                    <a:pt x="408111" y="627863"/>
                    <a:pt x="418576" y="638328"/>
                    <a:pt x="418576" y="654024"/>
                  </a:cubicBezTo>
                  <a:lnTo>
                    <a:pt x="418576" y="810990"/>
                  </a:lnTo>
                  <a:cubicBezTo>
                    <a:pt x="418576" y="826687"/>
                    <a:pt x="408111" y="837151"/>
                    <a:pt x="392415" y="837151"/>
                  </a:cubicBezTo>
                  <a:lnTo>
                    <a:pt x="209288" y="837151"/>
                  </a:lnTo>
                  <a:cubicBezTo>
                    <a:pt x="94179" y="837151"/>
                    <a:pt x="0" y="931331"/>
                    <a:pt x="0" y="1046439"/>
                  </a:cubicBezTo>
                  <a:lnTo>
                    <a:pt x="0" y="3557893"/>
                  </a:lnTo>
                  <a:cubicBezTo>
                    <a:pt x="0" y="3673001"/>
                    <a:pt x="94179" y="3767180"/>
                    <a:pt x="209288" y="3767180"/>
                  </a:cubicBezTo>
                  <a:lnTo>
                    <a:pt x="941795" y="3767180"/>
                  </a:lnTo>
                  <a:cubicBezTo>
                    <a:pt x="941795" y="3421856"/>
                    <a:pt x="1224334" y="3139317"/>
                    <a:pt x="1569658" y="3139317"/>
                  </a:cubicBezTo>
                  <a:lnTo>
                    <a:pt x="2302166" y="3139317"/>
                  </a:lnTo>
                  <a:close/>
                </a:path>
              </a:pathLst>
            </a:custGeom>
            <a:grpFill/>
            <a:ln w="52288" cap="flat">
              <a:solidFill>
                <a:schemeClr val="tx2">
                  <a:lumMod val="25000"/>
                  <a:lumOff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E03AE28-3C91-5284-31D2-05DD543E40DD}"/>
                </a:ext>
              </a:extLst>
            </p:cNvPr>
            <p:cNvSpPr/>
            <p:nvPr/>
          </p:nvSpPr>
          <p:spPr>
            <a:xfrm>
              <a:off x="8005195" y="2996529"/>
              <a:ext cx="1674302" cy="837151"/>
            </a:xfrm>
            <a:custGeom>
              <a:avLst/>
              <a:gdLst>
                <a:gd name="connsiteX0" fmla="*/ 0 w 1674302"/>
                <a:gd name="connsiteY0" fmla="*/ 52322 h 837151"/>
                <a:gd name="connsiteX1" fmla="*/ 0 w 1674302"/>
                <a:gd name="connsiteY1" fmla="*/ 784829 h 837151"/>
                <a:gd name="connsiteX2" fmla="*/ 52322 w 1674302"/>
                <a:gd name="connsiteY2" fmla="*/ 837151 h 837151"/>
                <a:gd name="connsiteX3" fmla="*/ 1674302 w 1674302"/>
                <a:gd name="connsiteY3" fmla="*/ 837151 h 837151"/>
                <a:gd name="connsiteX4" fmla="*/ 1674302 w 1674302"/>
                <a:gd name="connsiteY4" fmla="*/ 0 h 837151"/>
                <a:gd name="connsiteX5" fmla="*/ 52322 w 1674302"/>
                <a:gd name="connsiteY5" fmla="*/ 0 h 837151"/>
                <a:gd name="connsiteX6" fmla="*/ 0 w 1674302"/>
                <a:gd name="connsiteY6" fmla="*/ 52322 h 83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302" h="837151">
                  <a:moveTo>
                    <a:pt x="0" y="52322"/>
                  </a:moveTo>
                  <a:lnTo>
                    <a:pt x="0" y="784829"/>
                  </a:lnTo>
                  <a:cubicBezTo>
                    <a:pt x="0" y="816222"/>
                    <a:pt x="20929" y="837151"/>
                    <a:pt x="52322" y="837151"/>
                  </a:cubicBezTo>
                  <a:lnTo>
                    <a:pt x="1674302" y="837151"/>
                  </a:lnTo>
                  <a:lnTo>
                    <a:pt x="1674302" y="0"/>
                  </a:lnTo>
                  <a:lnTo>
                    <a:pt x="52322" y="0"/>
                  </a:lnTo>
                  <a:cubicBezTo>
                    <a:pt x="20929" y="0"/>
                    <a:pt x="0" y="20929"/>
                    <a:pt x="0" y="52322"/>
                  </a:cubicBezTo>
                  <a:close/>
                </a:path>
              </a:pathLst>
            </a:custGeom>
            <a:grpFill/>
            <a:ln w="52288" cap="flat">
              <a:solidFill>
                <a:schemeClr val="tx2">
                  <a:lumMod val="25000"/>
                  <a:lumOff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4368783-F540-5D57-1B10-870C74A0B978}"/>
                </a:ext>
              </a:extLst>
            </p:cNvPr>
            <p:cNvSpPr/>
            <p:nvPr/>
          </p:nvSpPr>
          <p:spPr>
            <a:xfrm>
              <a:off x="8528414" y="4670832"/>
              <a:ext cx="1778946" cy="837151"/>
            </a:xfrm>
            <a:custGeom>
              <a:avLst/>
              <a:gdLst>
                <a:gd name="connsiteX0" fmla="*/ 889473 w 1778946"/>
                <a:gd name="connsiteY0" fmla="*/ 627863 h 837151"/>
                <a:gd name="connsiteX1" fmla="*/ 418576 w 1778946"/>
                <a:gd name="connsiteY1" fmla="*/ 627863 h 837151"/>
                <a:gd name="connsiteX2" fmla="*/ 209288 w 1778946"/>
                <a:gd name="connsiteY2" fmla="*/ 418576 h 837151"/>
                <a:gd name="connsiteX3" fmla="*/ 418576 w 1778946"/>
                <a:gd name="connsiteY3" fmla="*/ 209288 h 837151"/>
                <a:gd name="connsiteX4" fmla="*/ 889473 w 1778946"/>
                <a:gd name="connsiteY4" fmla="*/ 209288 h 837151"/>
                <a:gd name="connsiteX5" fmla="*/ 889473 w 1778946"/>
                <a:gd name="connsiteY5" fmla="*/ 627863 h 837151"/>
                <a:gd name="connsiteX6" fmla="*/ 1360371 w 1778946"/>
                <a:gd name="connsiteY6" fmla="*/ 0 h 837151"/>
                <a:gd name="connsiteX7" fmla="*/ 418576 w 1778946"/>
                <a:gd name="connsiteY7" fmla="*/ 0 h 837151"/>
                <a:gd name="connsiteX8" fmla="*/ 0 w 1778946"/>
                <a:gd name="connsiteY8" fmla="*/ 418576 h 837151"/>
                <a:gd name="connsiteX9" fmla="*/ 418576 w 1778946"/>
                <a:gd name="connsiteY9" fmla="*/ 837151 h 837151"/>
                <a:gd name="connsiteX10" fmla="*/ 1360371 w 1778946"/>
                <a:gd name="connsiteY10" fmla="*/ 837151 h 837151"/>
                <a:gd name="connsiteX11" fmla="*/ 1778946 w 1778946"/>
                <a:gd name="connsiteY11" fmla="*/ 418576 h 837151"/>
                <a:gd name="connsiteX12" fmla="*/ 1360371 w 1778946"/>
                <a:gd name="connsiteY12" fmla="*/ 0 h 83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946" h="837151">
                  <a:moveTo>
                    <a:pt x="889473" y="627863"/>
                  </a:moveTo>
                  <a:lnTo>
                    <a:pt x="418576" y="627863"/>
                  </a:lnTo>
                  <a:cubicBezTo>
                    <a:pt x="303467" y="627863"/>
                    <a:pt x="209288" y="533684"/>
                    <a:pt x="209288" y="418576"/>
                  </a:cubicBezTo>
                  <a:cubicBezTo>
                    <a:pt x="209288" y="303467"/>
                    <a:pt x="303467" y="209288"/>
                    <a:pt x="418576" y="209288"/>
                  </a:cubicBezTo>
                  <a:lnTo>
                    <a:pt x="889473" y="209288"/>
                  </a:lnTo>
                  <a:lnTo>
                    <a:pt x="889473" y="627863"/>
                  </a:lnTo>
                  <a:close/>
                  <a:moveTo>
                    <a:pt x="1360371" y="0"/>
                  </a:moveTo>
                  <a:lnTo>
                    <a:pt x="418576" y="0"/>
                  </a:lnTo>
                  <a:cubicBezTo>
                    <a:pt x="188359" y="0"/>
                    <a:pt x="0" y="188359"/>
                    <a:pt x="0" y="418576"/>
                  </a:cubicBezTo>
                  <a:cubicBezTo>
                    <a:pt x="0" y="648792"/>
                    <a:pt x="188359" y="837151"/>
                    <a:pt x="418576" y="837151"/>
                  </a:cubicBezTo>
                  <a:lnTo>
                    <a:pt x="1360371" y="837151"/>
                  </a:lnTo>
                  <a:cubicBezTo>
                    <a:pt x="1590587" y="837151"/>
                    <a:pt x="1778946" y="648792"/>
                    <a:pt x="1778946" y="418576"/>
                  </a:cubicBezTo>
                  <a:cubicBezTo>
                    <a:pt x="1778946" y="188359"/>
                    <a:pt x="1590587" y="0"/>
                    <a:pt x="1360371" y="0"/>
                  </a:cubicBezTo>
                  <a:close/>
                </a:path>
              </a:pathLst>
            </a:custGeom>
            <a:grpFill/>
            <a:ln w="52288" cap="flat">
              <a:solidFill>
                <a:schemeClr val="tx2">
                  <a:lumMod val="25000"/>
                  <a:lumOff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7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CD80-6119-261B-3841-DC61F87A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b="1" cap="none" dirty="0">
                <a:solidFill>
                  <a:schemeClr val="bg2">
                    <a:lumMod val="75000"/>
                  </a:schemeClr>
                </a:solidFill>
              </a:rPr>
              <a:t>System Overview Items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027C137-70A6-36D4-A4E0-52C68014F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298013"/>
              </p:ext>
            </p:extLst>
          </p:nvPr>
        </p:nvGraphicFramePr>
        <p:xfrm>
          <a:off x="914400" y="2532475"/>
          <a:ext cx="10363200" cy="3998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63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E77D5960-B3B3-4AE1-8BBD-3C55D906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9FB9CC80-2FAF-48FC-8450-4A57460F9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9416C2F8-A84C-4357-A755-81D3F466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31306E5-EFE3-459A-89EF-0EF2185CD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172D2D-6E22-38E9-A6D1-B9E317F0C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49" y="76910"/>
            <a:ext cx="3138607" cy="6642556"/>
          </a:xfrm>
          <a:prstGeom prst="roundRect">
            <a:avLst>
              <a:gd name="adj" fmla="val 15928"/>
            </a:avLst>
          </a:prstGeom>
          <a:ln w="82550" cap="sq">
            <a:solidFill>
              <a:srgbClr val="EAEAEA"/>
            </a:solidFill>
            <a:miter lim="800000"/>
          </a:ln>
          <a:effectLst>
            <a:softEdge rad="12700"/>
          </a:effectLst>
          <a:scene3d>
            <a:camera prst="orthographicFront"/>
            <a:lightRig rig="threePt" dir="t">
              <a:rot lat="0" lon="0" rev="2700000"/>
            </a:lightRig>
          </a:scene3d>
          <a:sp3d extrusionH="76200" contourW="6350">
            <a:bevelT h="38100"/>
            <a:extrusionClr>
              <a:schemeClr val="accent2">
                <a:lumMod val="75000"/>
              </a:schemeClr>
            </a:extrusionClr>
            <a:contourClr>
              <a:srgbClr val="C0C0C0"/>
            </a:contourClr>
          </a:sp3d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4A23C976-ECF8-49F1-914B-B5BD60613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5A474F3-54E9-0B83-F025-A50934D56D4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913774" y="2367092"/>
            <a:ext cx="3893978" cy="342410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algn="l" fontAlgn="base">
              <a:spcBef>
                <a:spcPct val="0"/>
              </a:spcBef>
              <a:spcAft>
                <a:spcPts val="600"/>
              </a:spcAft>
              <a:tabLst/>
            </a:pP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</a:rPr>
              <a:t>The First Screen That Appears </a:t>
            </a:r>
          </a:p>
          <a:p>
            <a:pPr marR="0" lvl="0" algn="l" fontAlgn="base">
              <a:spcBef>
                <a:spcPct val="0"/>
              </a:spcBef>
              <a:spcAft>
                <a:spcPts val="600"/>
              </a:spcAft>
              <a:tabLst/>
            </a:pP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</a:rPr>
              <a:t>When The Application Is Launched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5B088-2A94-FF76-AC4C-4CAFD3E5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cap="none" dirty="0">
                <a:solidFill>
                  <a:schemeClr val="bg2">
                    <a:lumMod val="75000"/>
                  </a:schemeClr>
                </a:solidFill>
              </a:rPr>
              <a:t>Splash Screen</a:t>
            </a:r>
          </a:p>
        </p:txBody>
      </p:sp>
    </p:spTree>
    <p:extLst>
      <p:ext uri="{BB962C8B-B14F-4D97-AF65-F5344CB8AC3E}">
        <p14:creationId xmlns:p14="http://schemas.microsoft.com/office/powerpoint/2010/main" val="33735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235AF-4B19-19C9-5424-28A70A79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cap="none" dirty="0">
                <a:solidFill>
                  <a:schemeClr val="bg2">
                    <a:lumMod val="50000"/>
                  </a:schemeClr>
                </a:solidFill>
              </a:rPr>
              <a:t>Login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22D75-FA2A-8D9E-20F6-6656156F8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sz="3200" cap="none" dirty="0">
                <a:solidFill>
                  <a:schemeClr val="bg2">
                    <a:lumMod val="75000"/>
                  </a:schemeClr>
                </a:solidFill>
              </a:rPr>
              <a:t>You Can Login If You Have An Account</a:t>
            </a:r>
          </a:p>
          <a:p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40AA8-B7C7-6EF5-F28A-CFCA5702E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5" t="1502" r="2546" b="1807"/>
          <a:stretch/>
        </p:blipFill>
        <p:spPr>
          <a:xfrm>
            <a:off x="6848742" y="319314"/>
            <a:ext cx="2919371" cy="592908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7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DDAE-DCEB-1237-9806-7E78B928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b="1" cap="none" dirty="0">
                <a:solidFill>
                  <a:schemeClr val="bg2">
                    <a:lumMod val="50000"/>
                  </a:schemeClr>
                </a:solidFill>
              </a:rPr>
              <a:t>Sign Up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3CB45-C70E-3A58-D717-A81784D8F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cap="none" dirty="0">
                <a:solidFill>
                  <a:schemeClr val="bg2">
                    <a:lumMod val="50000"/>
                  </a:schemeClr>
                </a:solidFill>
              </a:rPr>
              <a:t>If You Are A New Member You Should Sign Up To Be One Of Our Small Community</a:t>
            </a:r>
          </a:p>
          <a:p>
            <a:endParaRPr lang="en-US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171F06-3E34-2F39-04DF-C9502F560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6" y="157124"/>
            <a:ext cx="3029344" cy="639528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60AC27-479D-1104-52F8-46F76F9BE709}"/>
              </a:ext>
            </a:extLst>
          </p:cNvPr>
          <p:cNvSpPr/>
          <p:nvPr/>
        </p:nvSpPr>
        <p:spPr>
          <a:xfrm>
            <a:off x="7984928" y="5448073"/>
            <a:ext cx="1304215" cy="57535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3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3100-9649-4902-04F4-870DC4BB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cap="none" dirty="0">
                <a:solidFill>
                  <a:schemeClr val="bg2">
                    <a:lumMod val="50000"/>
                  </a:schemeClr>
                </a:solidFill>
              </a:rPr>
              <a:t>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3A944-7076-ABC4-6C45-5DAA4BFB8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cap="none" dirty="0">
                <a:solidFill>
                  <a:schemeClr val="bg2">
                    <a:lumMod val="75000"/>
                  </a:schemeClr>
                </a:solidFill>
              </a:rPr>
              <a:t>This Screen Show Our Sections</a:t>
            </a:r>
          </a:p>
          <a:p>
            <a:pPr algn="l"/>
            <a:r>
              <a:rPr lang="en-US" sz="3200" cap="none" dirty="0">
                <a:solidFill>
                  <a:schemeClr val="bg2">
                    <a:lumMod val="75000"/>
                  </a:schemeClr>
                </a:solidFill>
              </a:rPr>
              <a:t>Consist Of 4 Sections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B3A15-6A7C-7FD8-1681-A2C5A270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" t="2802" r="5231" b="2918"/>
          <a:stretch/>
        </p:blipFill>
        <p:spPr>
          <a:xfrm>
            <a:off x="7315200" y="333829"/>
            <a:ext cx="2960914" cy="6212113"/>
          </a:xfrm>
          <a:prstGeom prst="roundRect">
            <a:avLst/>
          </a:prstGeom>
          <a:gradFill>
            <a:gsLst>
              <a:gs pos="0">
                <a:schemeClr val="bg2">
                  <a:tint val="84000"/>
                  <a:shade val="100000"/>
                  <a:hueMod val="92000"/>
                  <a:satMod val="180000"/>
                  <a:lumMod val="114000"/>
                </a:schemeClr>
              </a:gs>
              <a:gs pos="10000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31373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9D55460D234041B4F771115FA247C4" ma:contentTypeVersion="11" ma:contentTypeDescription="Create a new document." ma:contentTypeScope="" ma:versionID="3fc9aa303ba69f11a54ef40a3e529fb3">
  <xsd:schema xmlns:xsd="http://www.w3.org/2001/XMLSchema" xmlns:xs="http://www.w3.org/2001/XMLSchema" xmlns:p="http://schemas.microsoft.com/office/2006/metadata/properties" xmlns:ns3="b7e78905-84df-48c6-95ac-d5d19039d167" targetNamespace="http://schemas.microsoft.com/office/2006/metadata/properties" ma:root="true" ma:fieldsID="e6215de6e8d3377b525035ae4396ce4c" ns3:_="">
    <xsd:import namespace="b7e78905-84df-48c6-95ac-d5d19039d1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e78905-84df-48c6-95ac-d5d19039d1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35B07A-7AE2-4AD6-A920-06E03154C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e78905-84df-48c6-95ac-d5d19039d1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16F8D2-08EA-42F0-BA56-96A2FBCE74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64FFAB-BB8D-4FD8-80D8-8D60B7EC9011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b7e78905-84df-48c6-95ac-d5d19039d167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1445</TotalTime>
  <Words>204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Tw Cen MT</vt:lpstr>
      <vt:lpstr>Wingdings</vt:lpstr>
      <vt:lpstr>Droplet</vt:lpstr>
      <vt:lpstr>A-Z Pharmacy</vt:lpstr>
      <vt:lpstr>Introduction </vt:lpstr>
      <vt:lpstr>Problem Definition </vt:lpstr>
      <vt:lpstr>System Goals</vt:lpstr>
      <vt:lpstr>System Overview Items</vt:lpstr>
      <vt:lpstr>Splash Screen</vt:lpstr>
      <vt:lpstr>Login</vt:lpstr>
      <vt:lpstr>Sign Up </vt:lpstr>
      <vt:lpstr>Sections</vt:lpstr>
      <vt:lpstr>Sub Section Of Medicine</vt:lpstr>
      <vt:lpstr>Sub Section Items</vt:lpstr>
      <vt:lpstr>Overview Of Application</vt:lpstr>
      <vt:lpstr>Team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A-Z Pharmacy</dc:title>
  <dc:creator>سارة اسامة مصطفى السيد</dc:creator>
  <cp:lastModifiedBy>alaa195031@fci.bu.edu.eg</cp:lastModifiedBy>
  <cp:revision>7</cp:revision>
  <dcterms:created xsi:type="dcterms:W3CDTF">2022-08-28T00:29:58Z</dcterms:created>
  <dcterms:modified xsi:type="dcterms:W3CDTF">2022-08-29T00:53:01Z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0x010100D89D55460D234041B4F771115FA247C4</vt:lpwstr>
  </property>
</Properties>
</file>